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906000" cy="6858000" type="A4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7" d="100"/>
          <a:sy n="87" d="100"/>
        </p:scale>
        <p:origin x="1290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23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41868-A683-4DB1-9900-979F0B8DA00C}" type="doc">
      <dgm:prSet loTypeId="urn:microsoft.com/office/officeart/2005/8/layout/hierarchy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BR"/>
        </a:p>
      </dgm:t>
    </dgm:pt>
    <dgm:pt modelId="{B23EB2A9-D397-4E98-8ED5-AB35E47E92DA}">
      <dgm:prSet phldrT="[Texto]" custT="1"/>
      <dgm:spPr/>
      <dgm:t>
        <a:bodyPr/>
        <a:lstStyle/>
        <a:p>
          <a:pPr algn="r"/>
          <a:r>
            <a:rPr lang="pt-BR" sz="1000" b="1" dirty="0" smtClean="0">
              <a:latin typeface="Myriad Pro"/>
            </a:rPr>
            <a:t>LIDER DE SETOR</a:t>
          </a:r>
        </a:p>
        <a:p>
          <a:pPr algn="r"/>
          <a:r>
            <a:rPr lang="pt-BR" sz="1000" b="1" dirty="0" smtClean="0">
              <a:solidFill>
                <a:srgbClr val="0033CC"/>
              </a:solidFill>
              <a:latin typeface="Myriad Pro"/>
            </a:rPr>
            <a:t>Elizabeth Mendes</a:t>
          </a:r>
        </a:p>
        <a:p>
          <a:pPr algn="r"/>
          <a:r>
            <a:rPr lang="pt-BR" sz="1000" dirty="0" smtClean="0">
              <a:latin typeface="Myriad Pro"/>
            </a:rPr>
            <a:t>Fisioterapia</a:t>
          </a:r>
        </a:p>
        <a:p>
          <a:pPr algn="r"/>
          <a:r>
            <a:rPr lang="pt-BR" sz="1000" dirty="0" smtClean="0">
              <a:latin typeface="Myriad Pro"/>
            </a:rPr>
            <a:t>Ramal: 2796</a:t>
          </a:r>
          <a:endParaRPr lang="pt-BR" sz="1000" dirty="0" smtClean="0"/>
        </a:p>
      </dgm:t>
    </dgm:pt>
    <dgm:pt modelId="{FEF396B7-4865-4B2F-8047-1EC83412496A}" type="parTrans" cxnId="{F867E5FF-058B-4813-9E35-DB7567F8ECF1}">
      <dgm:prSet/>
      <dgm:spPr/>
      <dgm:t>
        <a:bodyPr/>
        <a:lstStyle/>
        <a:p>
          <a:endParaRPr lang="pt-BR"/>
        </a:p>
      </dgm:t>
    </dgm:pt>
    <dgm:pt modelId="{A525DD69-6461-4A77-ACF4-2D602D9F7C25}" type="sibTrans" cxnId="{F867E5FF-058B-4813-9E35-DB7567F8ECF1}">
      <dgm:prSet/>
      <dgm:spPr/>
      <dgm:t>
        <a:bodyPr/>
        <a:lstStyle/>
        <a:p>
          <a:endParaRPr lang="pt-BR"/>
        </a:p>
      </dgm:t>
    </dgm:pt>
    <dgm:pt modelId="{1970B4EF-C193-4580-AFA1-C5E787EF2DA5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800" b="1" dirty="0" smtClean="0">
              <a:latin typeface="Myriad Pro"/>
            </a:rPr>
            <a:t>BRIGADISTA</a:t>
          </a:r>
        </a:p>
        <a:p>
          <a:pPr algn="r"/>
          <a:r>
            <a:rPr lang="pt-BR" sz="800" b="1" dirty="0" smtClean="0">
              <a:latin typeface="Myriad Pro"/>
            </a:rPr>
            <a:t>Cabeça de Fila</a:t>
          </a:r>
        </a:p>
        <a:p>
          <a:pPr algn="r"/>
          <a:r>
            <a:rPr lang="pt-BR" sz="800" b="1" dirty="0" smtClean="0">
              <a:solidFill>
                <a:srgbClr val="0033CC"/>
              </a:solidFill>
              <a:latin typeface="Myriad Pro"/>
            </a:rPr>
            <a:t>Sheila Cruz</a:t>
          </a:r>
        </a:p>
        <a:p>
          <a:pPr algn="r"/>
          <a:r>
            <a:rPr lang="pt-BR" sz="800" b="0" dirty="0" smtClean="0">
              <a:solidFill>
                <a:schemeClr val="tx1"/>
              </a:solidFill>
              <a:latin typeface="Myriad Pro"/>
            </a:rPr>
            <a:t>Psicologia</a:t>
          </a:r>
        </a:p>
        <a:p>
          <a:pPr algn="r"/>
          <a:r>
            <a:rPr lang="pt-BR" sz="800" dirty="0" smtClean="0">
              <a:latin typeface="Myriad Pro"/>
            </a:rPr>
            <a:t>Ramal: 2796</a:t>
          </a:r>
          <a:endParaRPr lang="pt-BR" sz="800" dirty="0" smtClean="0"/>
        </a:p>
      </dgm:t>
    </dgm:pt>
    <dgm:pt modelId="{A1FC7056-3FB6-4A0F-85A4-9193F9DBEE88}" type="parTrans" cxnId="{36C2ECE2-2BE9-46E3-AC41-F6495D098CCB}">
      <dgm:prSet/>
      <dgm:spPr/>
      <dgm:t>
        <a:bodyPr/>
        <a:lstStyle/>
        <a:p>
          <a:endParaRPr lang="pt-BR"/>
        </a:p>
      </dgm:t>
    </dgm:pt>
    <dgm:pt modelId="{A442B4FE-85B0-4046-92AD-67417F4200BC}" type="sibTrans" cxnId="{36C2ECE2-2BE9-46E3-AC41-F6495D098CCB}">
      <dgm:prSet/>
      <dgm:spPr/>
      <dgm:t>
        <a:bodyPr/>
        <a:lstStyle/>
        <a:p>
          <a:endParaRPr lang="pt-BR"/>
        </a:p>
      </dgm:t>
    </dgm:pt>
    <dgm:pt modelId="{F3787974-D7F9-4AE6-ACD6-3BF85BFA2066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800" b="1" dirty="0" smtClean="0">
              <a:latin typeface="Myriad Pro"/>
            </a:rPr>
            <a:t>BRIGADISTA</a:t>
          </a:r>
        </a:p>
        <a:p>
          <a:pPr algn="r"/>
          <a:r>
            <a:rPr lang="pt-BR" sz="800" b="1" dirty="0" smtClean="0">
              <a:latin typeface="Myriad Pro"/>
            </a:rPr>
            <a:t>Cerra Fila</a:t>
          </a:r>
        </a:p>
        <a:p>
          <a:pPr algn="r"/>
          <a:r>
            <a:rPr lang="pt-BR" sz="800" b="1" dirty="0" smtClean="0">
              <a:solidFill>
                <a:srgbClr val="0033CC"/>
              </a:solidFill>
              <a:latin typeface="Myriad Pro"/>
            </a:rPr>
            <a:t>Flavio Francisco</a:t>
          </a:r>
        </a:p>
        <a:p>
          <a:pPr algn="r"/>
          <a:r>
            <a:rPr lang="pt-BR" sz="800" b="0" dirty="0" smtClean="0">
              <a:solidFill>
                <a:schemeClr val="tx1"/>
              </a:solidFill>
              <a:latin typeface="Myriad Pro"/>
            </a:rPr>
            <a:t>Enfermagem</a:t>
          </a:r>
        </a:p>
        <a:p>
          <a:pPr algn="r"/>
          <a:r>
            <a:rPr lang="pt-BR" sz="800" dirty="0" smtClean="0">
              <a:latin typeface="Myriad Pro"/>
            </a:rPr>
            <a:t>Ramal: 2796</a:t>
          </a:r>
        </a:p>
      </dgm:t>
    </dgm:pt>
    <dgm:pt modelId="{0A3FCE41-F222-4EE2-80BC-42FD87B52720}" type="parTrans" cxnId="{8E56CF3F-A93B-4BA9-9511-08CF031C77B2}">
      <dgm:prSet/>
      <dgm:spPr/>
      <dgm:t>
        <a:bodyPr/>
        <a:lstStyle/>
        <a:p>
          <a:endParaRPr lang="pt-BR"/>
        </a:p>
      </dgm:t>
    </dgm:pt>
    <dgm:pt modelId="{6870FF4B-0C63-4ECD-8768-09277ADE84BD}" type="sibTrans" cxnId="{8E56CF3F-A93B-4BA9-9511-08CF031C77B2}">
      <dgm:prSet/>
      <dgm:spPr/>
      <dgm:t>
        <a:bodyPr/>
        <a:lstStyle/>
        <a:p>
          <a:endParaRPr lang="pt-BR"/>
        </a:p>
      </dgm:t>
    </dgm:pt>
    <dgm:pt modelId="{56871465-A2B3-478E-986B-4D058C3A4181}">
      <dgm:prSet phldrT="[Texto]" custT="1"/>
      <dgm:spPr/>
      <dgm:t>
        <a:bodyPr/>
        <a:lstStyle/>
        <a:p>
          <a:pPr algn="r"/>
          <a:r>
            <a:rPr lang="pt-BR" sz="1000" b="1" dirty="0" smtClean="0">
              <a:latin typeface="Myriad Pro"/>
            </a:rPr>
            <a:t>LIDER DE SETOR</a:t>
          </a:r>
        </a:p>
        <a:p>
          <a:pPr algn="r"/>
          <a:r>
            <a:rPr lang="pt-BR" sz="1000" b="1" dirty="0" smtClean="0">
              <a:solidFill>
                <a:srgbClr val="0033CC"/>
              </a:solidFill>
              <a:latin typeface="Myriad Pro"/>
            </a:rPr>
            <a:t>Juliana </a:t>
          </a:r>
          <a:r>
            <a:rPr lang="pt-BR" sz="1000" b="1" dirty="0" err="1" smtClean="0">
              <a:solidFill>
                <a:srgbClr val="0033CC"/>
              </a:solidFill>
              <a:latin typeface="Myriad Pro"/>
            </a:rPr>
            <a:t>Tosato</a:t>
          </a:r>
          <a:endParaRPr lang="pt-BR" sz="1000" b="1" dirty="0" smtClean="0">
            <a:solidFill>
              <a:srgbClr val="0033CC"/>
            </a:solidFill>
            <a:latin typeface="Myriad Pro"/>
          </a:endParaRPr>
        </a:p>
        <a:p>
          <a:pPr algn="r"/>
          <a:r>
            <a:rPr lang="pt-BR" sz="1000" dirty="0" smtClean="0">
              <a:latin typeface="Myriad Pro"/>
            </a:rPr>
            <a:t>SAME</a:t>
          </a:r>
        </a:p>
        <a:p>
          <a:pPr algn="r"/>
          <a:r>
            <a:rPr lang="pt-BR" sz="1000" dirty="0" smtClean="0">
              <a:latin typeface="Myriad Pro"/>
            </a:rPr>
            <a:t>Ramal: 7821</a:t>
          </a:r>
        </a:p>
      </dgm:t>
    </dgm:pt>
    <dgm:pt modelId="{695D40D4-EB13-4686-B9C2-81FB922E539E}" type="parTrans" cxnId="{BC96005E-9C41-46B0-942E-399D8BF878C6}">
      <dgm:prSet/>
      <dgm:spPr/>
      <dgm:t>
        <a:bodyPr/>
        <a:lstStyle/>
        <a:p>
          <a:endParaRPr lang="pt-BR"/>
        </a:p>
      </dgm:t>
    </dgm:pt>
    <dgm:pt modelId="{29D2FCD4-62DC-4747-9CF9-B97C80AA3AB1}" type="sibTrans" cxnId="{BC96005E-9C41-46B0-942E-399D8BF878C6}">
      <dgm:prSet/>
      <dgm:spPr/>
      <dgm:t>
        <a:bodyPr/>
        <a:lstStyle/>
        <a:p>
          <a:endParaRPr lang="pt-BR"/>
        </a:p>
      </dgm:t>
    </dgm:pt>
    <dgm:pt modelId="{277C455C-F20C-4B4F-85C0-5F890157EE31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800" b="1" dirty="0" smtClean="0">
              <a:latin typeface="Myriad Pro"/>
            </a:rPr>
            <a:t>BRIGADISTA</a:t>
          </a:r>
        </a:p>
        <a:p>
          <a:pPr algn="r"/>
          <a:r>
            <a:rPr lang="pt-BR" sz="800" b="1" dirty="0" smtClean="0">
              <a:latin typeface="Myriad Pro"/>
            </a:rPr>
            <a:t>Cabeça de Fila</a:t>
          </a:r>
        </a:p>
        <a:p>
          <a:pPr algn="r"/>
          <a:r>
            <a:rPr lang="pt-BR" sz="800" b="1" dirty="0" smtClean="0">
              <a:solidFill>
                <a:srgbClr val="0033CC"/>
              </a:solidFill>
              <a:latin typeface="Myriad Pro"/>
            </a:rPr>
            <a:t>Larissa Lima</a:t>
          </a:r>
        </a:p>
        <a:p>
          <a:pPr algn="r"/>
          <a:r>
            <a:rPr lang="pt-BR" sz="800" b="0" dirty="0" smtClean="0">
              <a:solidFill>
                <a:schemeClr val="tx1"/>
              </a:solidFill>
              <a:latin typeface="Myriad Pro"/>
            </a:rPr>
            <a:t>ADM</a:t>
          </a:r>
        </a:p>
        <a:p>
          <a:pPr algn="r"/>
          <a:r>
            <a:rPr lang="pt-BR" sz="800" dirty="0" smtClean="0">
              <a:latin typeface="Myriad Pro"/>
            </a:rPr>
            <a:t>Ramal: 7821</a:t>
          </a:r>
        </a:p>
      </dgm:t>
    </dgm:pt>
    <dgm:pt modelId="{6E41D12C-A4FA-4DDA-9ECE-86C43EFA96CC}" type="parTrans" cxnId="{7A7DD436-809B-49B7-836F-3FCA18B3692B}">
      <dgm:prSet/>
      <dgm:spPr/>
      <dgm:t>
        <a:bodyPr/>
        <a:lstStyle/>
        <a:p>
          <a:endParaRPr lang="pt-BR"/>
        </a:p>
      </dgm:t>
    </dgm:pt>
    <dgm:pt modelId="{3C80F455-05DC-42E6-9EF4-A1168F085F61}" type="sibTrans" cxnId="{7A7DD436-809B-49B7-836F-3FCA18B3692B}">
      <dgm:prSet/>
      <dgm:spPr/>
      <dgm:t>
        <a:bodyPr/>
        <a:lstStyle/>
        <a:p>
          <a:endParaRPr lang="pt-BR"/>
        </a:p>
      </dgm:t>
    </dgm:pt>
    <dgm:pt modelId="{432D651A-DCEA-4107-9644-A4A584EFA10D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800" b="1" dirty="0" smtClean="0">
              <a:latin typeface="Myriad Pro"/>
            </a:rPr>
            <a:t>BRIGADISTA</a:t>
          </a:r>
        </a:p>
        <a:p>
          <a:pPr algn="r"/>
          <a:r>
            <a:rPr lang="pt-BR" sz="800" b="1" dirty="0" smtClean="0">
              <a:latin typeface="Myriad Pro"/>
            </a:rPr>
            <a:t>Cerra Fila</a:t>
          </a:r>
        </a:p>
        <a:p>
          <a:pPr algn="r"/>
          <a:r>
            <a:rPr lang="pt-BR" sz="800" b="1" dirty="0" smtClean="0">
              <a:solidFill>
                <a:srgbClr val="0033CC"/>
              </a:solidFill>
              <a:latin typeface="Myriad Pro"/>
            </a:rPr>
            <a:t>Simone Conceição</a:t>
          </a:r>
        </a:p>
        <a:p>
          <a:pPr algn="r"/>
          <a:r>
            <a:rPr lang="pt-BR" sz="800" dirty="0" smtClean="0">
              <a:latin typeface="Myriad Pro"/>
            </a:rPr>
            <a:t>Recepção</a:t>
          </a:r>
        </a:p>
        <a:p>
          <a:pPr algn="r"/>
          <a:r>
            <a:rPr lang="pt-BR" sz="800" dirty="0" smtClean="0">
              <a:latin typeface="Myriad Pro"/>
            </a:rPr>
            <a:t>Ramal: 7821</a:t>
          </a:r>
        </a:p>
      </dgm:t>
    </dgm:pt>
    <dgm:pt modelId="{39EC68DF-39AE-460B-9CE8-2E19E786E282}" type="parTrans" cxnId="{DD13CAB4-B5B5-49A5-819C-515C873ED6E3}">
      <dgm:prSet/>
      <dgm:spPr/>
      <dgm:t>
        <a:bodyPr/>
        <a:lstStyle/>
        <a:p>
          <a:endParaRPr lang="pt-BR"/>
        </a:p>
      </dgm:t>
    </dgm:pt>
    <dgm:pt modelId="{5DA6DD0C-75D3-4D3D-9C91-8FA5F69B24C7}" type="sibTrans" cxnId="{DD13CAB4-B5B5-49A5-819C-515C873ED6E3}">
      <dgm:prSet/>
      <dgm:spPr/>
      <dgm:t>
        <a:bodyPr/>
        <a:lstStyle/>
        <a:p>
          <a:endParaRPr lang="pt-BR"/>
        </a:p>
      </dgm:t>
    </dgm:pt>
    <dgm:pt modelId="{6284E4D7-040E-4C21-B1FF-F22BB3C27B78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800" b="1" dirty="0" smtClean="0">
              <a:latin typeface="Myriad Pro"/>
            </a:rPr>
            <a:t>SUB LIDER DE SETOR</a:t>
          </a:r>
        </a:p>
        <a:p>
          <a:pPr algn="r"/>
          <a:r>
            <a:rPr lang="pt-BR" sz="800" b="1" dirty="0" smtClean="0">
              <a:solidFill>
                <a:srgbClr val="0033CC"/>
              </a:solidFill>
              <a:latin typeface="Myriad Pro"/>
            </a:rPr>
            <a:t>Anderson William</a:t>
          </a:r>
        </a:p>
        <a:p>
          <a:pPr algn="r"/>
          <a:r>
            <a:rPr lang="pt-BR" sz="800" dirty="0" smtClean="0">
              <a:latin typeface="Myriad Pro"/>
            </a:rPr>
            <a:t>Fisioterapia</a:t>
          </a:r>
        </a:p>
        <a:p>
          <a:pPr algn="r"/>
          <a:r>
            <a:rPr lang="pt-BR" sz="800" dirty="0" smtClean="0">
              <a:latin typeface="Myriad Pro"/>
            </a:rPr>
            <a:t>Ramal: 2796</a:t>
          </a:r>
          <a:endParaRPr lang="pt-BR" sz="800" dirty="0" smtClean="0"/>
        </a:p>
      </dgm:t>
    </dgm:pt>
    <dgm:pt modelId="{B41482C1-4985-4ACE-9DE1-E4702E738F62}" type="parTrans" cxnId="{D8900AA0-1C8B-41D2-8489-4D80738AAA79}">
      <dgm:prSet/>
      <dgm:spPr/>
      <dgm:t>
        <a:bodyPr/>
        <a:lstStyle/>
        <a:p>
          <a:endParaRPr lang="pt-BR"/>
        </a:p>
      </dgm:t>
    </dgm:pt>
    <dgm:pt modelId="{40988C7D-F928-43F1-A0A5-84BB45D30A53}" type="sibTrans" cxnId="{D8900AA0-1C8B-41D2-8489-4D80738AAA79}">
      <dgm:prSet/>
      <dgm:spPr/>
      <dgm:t>
        <a:bodyPr/>
        <a:lstStyle/>
        <a:p>
          <a:endParaRPr lang="pt-BR"/>
        </a:p>
      </dgm:t>
    </dgm:pt>
    <dgm:pt modelId="{9D26898A-17A1-45DF-9B5E-79B459C207E7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SUB LIDER DE SETOR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Ananda </a:t>
          </a:r>
          <a:r>
            <a:rPr lang="pt-BR" sz="900" b="1" dirty="0" err="1" smtClean="0">
              <a:solidFill>
                <a:srgbClr val="0033CC"/>
              </a:solidFill>
              <a:latin typeface="Myriad Pro"/>
            </a:rPr>
            <a:t>Canton</a:t>
          </a:r>
          <a:r>
            <a:rPr lang="pt-BR" sz="900" b="1" dirty="0" smtClean="0">
              <a:solidFill>
                <a:srgbClr val="0033CC"/>
              </a:solidFill>
              <a:latin typeface="Myriad Pro"/>
            </a:rPr>
            <a:t> </a:t>
          </a:r>
        </a:p>
        <a:p>
          <a:pPr algn="r"/>
          <a:r>
            <a:rPr lang="pt-BR" sz="900" dirty="0" smtClean="0">
              <a:latin typeface="Myriad Pro"/>
            </a:rPr>
            <a:t>Recepção</a:t>
          </a:r>
        </a:p>
        <a:p>
          <a:pPr algn="r"/>
          <a:r>
            <a:rPr lang="pt-BR" sz="900" dirty="0" smtClean="0">
              <a:latin typeface="Myriad Pro"/>
            </a:rPr>
            <a:t>Ramal: 7557</a:t>
          </a:r>
        </a:p>
      </dgm:t>
    </dgm:pt>
    <dgm:pt modelId="{76C169BE-5F0B-49A7-AA5A-F00C8F98FDC0}" type="parTrans" cxnId="{C39B358D-6475-4332-9FDC-5AD98C2E69F8}">
      <dgm:prSet/>
      <dgm:spPr/>
      <dgm:t>
        <a:bodyPr/>
        <a:lstStyle/>
        <a:p>
          <a:endParaRPr lang="pt-BR"/>
        </a:p>
      </dgm:t>
    </dgm:pt>
    <dgm:pt modelId="{3B7A5929-600D-4C29-B93E-01A1DB5B3759}" type="sibTrans" cxnId="{C39B358D-6475-4332-9FDC-5AD98C2E69F8}">
      <dgm:prSet/>
      <dgm:spPr/>
      <dgm:t>
        <a:bodyPr/>
        <a:lstStyle/>
        <a:p>
          <a:endParaRPr lang="pt-BR"/>
        </a:p>
      </dgm:t>
    </dgm:pt>
    <dgm:pt modelId="{822D6450-B91D-4A08-BE6B-E9853AD97C37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1000" b="1" dirty="0" smtClean="0">
              <a:latin typeface="Myriad Pro"/>
            </a:rPr>
            <a:t>LIDER DE SETOR</a:t>
          </a:r>
        </a:p>
        <a:p>
          <a:pPr algn="r"/>
          <a:r>
            <a:rPr lang="pt-BR" sz="1000" b="1" dirty="0" smtClean="0">
              <a:solidFill>
                <a:srgbClr val="0033CC"/>
              </a:solidFill>
              <a:latin typeface="Myriad Pro"/>
            </a:rPr>
            <a:t>Antenor Bispo </a:t>
          </a:r>
        </a:p>
        <a:p>
          <a:pPr algn="r"/>
          <a:r>
            <a:rPr lang="pt-BR" sz="1000" dirty="0" smtClean="0">
              <a:latin typeface="Myriad Pro"/>
            </a:rPr>
            <a:t>Enfermagem</a:t>
          </a:r>
        </a:p>
        <a:p>
          <a:pPr algn="r"/>
          <a:r>
            <a:rPr lang="pt-BR" sz="1000" dirty="0" smtClean="0">
              <a:latin typeface="Myriad Pro"/>
            </a:rPr>
            <a:t>Ramal: 2796</a:t>
          </a:r>
        </a:p>
      </dgm:t>
    </dgm:pt>
    <dgm:pt modelId="{0B839E0F-43A8-47F0-86C8-B47C9F0D0225}" type="parTrans" cxnId="{0C3C2422-DACF-4EAE-9AB8-18B1C080052A}">
      <dgm:prSet/>
      <dgm:spPr/>
      <dgm:t>
        <a:bodyPr/>
        <a:lstStyle/>
        <a:p>
          <a:endParaRPr lang="pt-BR"/>
        </a:p>
      </dgm:t>
    </dgm:pt>
    <dgm:pt modelId="{86CA09A3-E8DF-4D0F-AA90-C2895CADE422}" type="sibTrans" cxnId="{0C3C2422-DACF-4EAE-9AB8-18B1C080052A}">
      <dgm:prSet/>
      <dgm:spPr/>
      <dgm:t>
        <a:bodyPr/>
        <a:lstStyle/>
        <a:p>
          <a:endParaRPr lang="pt-BR"/>
        </a:p>
      </dgm:t>
    </dgm:pt>
    <dgm:pt modelId="{CEC86825-9CB0-4ACE-B350-9CFC57547A82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SUB LIDER DE SETOR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Daniel Pedroso </a:t>
          </a:r>
        </a:p>
        <a:p>
          <a:pPr algn="r"/>
          <a:r>
            <a:rPr lang="pt-BR" sz="900" dirty="0" smtClean="0">
              <a:latin typeface="Myriad Pro"/>
            </a:rPr>
            <a:t>Fisioterapia</a:t>
          </a:r>
        </a:p>
        <a:p>
          <a:pPr algn="r"/>
          <a:r>
            <a:rPr lang="pt-BR" sz="900" dirty="0" smtClean="0">
              <a:latin typeface="Myriad Pro"/>
            </a:rPr>
            <a:t>Ramal: 2796</a:t>
          </a:r>
        </a:p>
      </dgm:t>
    </dgm:pt>
    <dgm:pt modelId="{5E94D472-D199-44C3-9CA4-CBD846909EF6}" type="parTrans" cxnId="{6B2B1582-7A5B-4D55-B852-3A0DF2B7D174}">
      <dgm:prSet/>
      <dgm:spPr/>
      <dgm:t>
        <a:bodyPr/>
        <a:lstStyle/>
        <a:p>
          <a:endParaRPr lang="pt-BR"/>
        </a:p>
      </dgm:t>
    </dgm:pt>
    <dgm:pt modelId="{9A003F5D-3DC2-4A1A-A817-8C2F3BFBEB43}" type="sibTrans" cxnId="{6B2B1582-7A5B-4D55-B852-3A0DF2B7D174}">
      <dgm:prSet/>
      <dgm:spPr/>
      <dgm:t>
        <a:bodyPr/>
        <a:lstStyle/>
        <a:p>
          <a:endParaRPr lang="pt-BR"/>
        </a:p>
      </dgm:t>
    </dgm:pt>
    <dgm:pt modelId="{DF412B32-5FC4-4D03-AF0B-8912DDEBF375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BRIGADISTA</a:t>
          </a:r>
        </a:p>
        <a:p>
          <a:pPr algn="r"/>
          <a:r>
            <a:rPr lang="pt-BR" sz="900" b="1" dirty="0" smtClean="0">
              <a:latin typeface="Myriad Pro"/>
            </a:rPr>
            <a:t>Cabeça de Fila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Talita Justino</a:t>
          </a:r>
        </a:p>
        <a:p>
          <a:pPr algn="r"/>
          <a:r>
            <a:rPr lang="pt-BR" sz="900" b="0" dirty="0" smtClean="0">
              <a:solidFill>
                <a:schemeClr val="tx1"/>
              </a:solidFill>
              <a:latin typeface="Myriad Pro"/>
            </a:rPr>
            <a:t>Enfermagem</a:t>
          </a:r>
        </a:p>
        <a:p>
          <a:pPr algn="r"/>
          <a:r>
            <a:rPr lang="pt-BR" sz="900" dirty="0" smtClean="0">
              <a:latin typeface="Myriad Pro"/>
            </a:rPr>
            <a:t>Ramal: 2796</a:t>
          </a:r>
        </a:p>
      </dgm:t>
    </dgm:pt>
    <dgm:pt modelId="{74269390-E04A-4240-9965-93AF62838D77}" type="parTrans" cxnId="{019A8F96-292E-4AF7-BFB0-EEB9A1B27051}">
      <dgm:prSet/>
      <dgm:spPr/>
      <dgm:t>
        <a:bodyPr/>
        <a:lstStyle/>
        <a:p>
          <a:endParaRPr lang="pt-BR"/>
        </a:p>
      </dgm:t>
    </dgm:pt>
    <dgm:pt modelId="{B26D85B1-8028-48C9-ADCE-38D57F992C13}" type="sibTrans" cxnId="{019A8F96-292E-4AF7-BFB0-EEB9A1B27051}">
      <dgm:prSet/>
      <dgm:spPr/>
      <dgm:t>
        <a:bodyPr/>
        <a:lstStyle/>
        <a:p>
          <a:endParaRPr lang="pt-BR"/>
        </a:p>
      </dgm:t>
    </dgm:pt>
    <dgm:pt modelId="{5E161872-8FA7-4F81-979B-3058FD703E31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BRIGADISTA</a:t>
          </a:r>
        </a:p>
        <a:p>
          <a:pPr algn="r"/>
          <a:r>
            <a:rPr lang="pt-BR" sz="900" b="1" dirty="0" smtClean="0">
              <a:latin typeface="Myriad Pro"/>
            </a:rPr>
            <a:t>Cerra Fila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Maria Cristina</a:t>
          </a:r>
        </a:p>
        <a:p>
          <a:pPr algn="r"/>
          <a:r>
            <a:rPr lang="pt-BR" sz="900" dirty="0" smtClean="0">
              <a:latin typeface="Myriad Pro"/>
            </a:rPr>
            <a:t>Fisioterapia</a:t>
          </a:r>
        </a:p>
        <a:p>
          <a:pPr algn="r"/>
          <a:r>
            <a:rPr lang="pt-BR" sz="900" dirty="0" smtClean="0">
              <a:latin typeface="Myriad Pro"/>
            </a:rPr>
            <a:t>Ramal: 2796</a:t>
          </a:r>
        </a:p>
      </dgm:t>
    </dgm:pt>
    <dgm:pt modelId="{A47B8AD3-4248-4B61-8FEE-BF578532F1DE}" type="parTrans" cxnId="{061EE31F-F0DF-4B3C-AAB4-9B6D1443B8EC}">
      <dgm:prSet/>
      <dgm:spPr/>
      <dgm:t>
        <a:bodyPr/>
        <a:lstStyle/>
        <a:p>
          <a:endParaRPr lang="pt-BR"/>
        </a:p>
      </dgm:t>
    </dgm:pt>
    <dgm:pt modelId="{873009A3-A10D-4552-9017-845C6578EDE9}" type="sibTrans" cxnId="{061EE31F-F0DF-4B3C-AAB4-9B6D1443B8EC}">
      <dgm:prSet/>
      <dgm:spPr/>
      <dgm:t>
        <a:bodyPr/>
        <a:lstStyle/>
        <a:p>
          <a:endParaRPr lang="pt-BR"/>
        </a:p>
      </dgm:t>
    </dgm:pt>
    <dgm:pt modelId="{ACDA2508-57B2-4206-AFE8-7FE02BA92316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1000" b="1" dirty="0" smtClean="0">
              <a:latin typeface="Myriad Pro"/>
            </a:rPr>
            <a:t>LIDER DE SETOR</a:t>
          </a:r>
        </a:p>
        <a:p>
          <a:pPr algn="r"/>
          <a:r>
            <a:rPr lang="pt-BR" sz="1000" b="1" dirty="0" smtClean="0">
              <a:latin typeface="Myriad Pro"/>
            </a:rPr>
            <a:t>Operador Hidrante</a:t>
          </a:r>
        </a:p>
        <a:p>
          <a:pPr algn="r"/>
          <a:r>
            <a:rPr lang="pt-BR" sz="1000" b="1" dirty="0" smtClean="0">
              <a:solidFill>
                <a:srgbClr val="0033CC"/>
              </a:solidFill>
              <a:latin typeface="Myriad Pro"/>
            </a:rPr>
            <a:t>Ismael Simão</a:t>
          </a:r>
        </a:p>
        <a:p>
          <a:pPr algn="r"/>
          <a:r>
            <a:rPr lang="pt-BR" sz="1000" dirty="0" smtClean="0">
              <a:latin typeface="Myriad Pro"/>
            </a:rPr>
            <a:t>Recepção</a:t>
          </a:r>
        </a:p>
        <a:p>
          <a:pPr algn="r"/>
          <a:r>
            <a:rPr lang="pt-BR" sz="1000" dirty="0" smtClean="0">
              <a:latin typeface="Myriad Pro"/>
            </a:rPr>
            <a:t>Ramal: 7821</a:t>
          </a:r>
        </a:p>
      </dgm:t>
    </dgm:pt>
    <dgm:pt modelId="{36B09571-5EC3-407B-BFCE-8B7944C18896}" type="parTrans" cxnId="{3562D92E-54FA-4B8A-BF12-2EABA8A297F6}">
      <dgm:prSet/>
      <dgm:spPr/>
      <dgm:t>
        <a:bodyPr/>
        <a:lstStyle/>
        <a:p>
          <a:endParaRPr lang="pt-BR"/>
        </a:p>
      </dgm:t>
    </dgm:pt>
    <dgm:pt modelId="{904C1D89-5318-466E-A98A-1039AB92B65D}" type="sibTrans" cxnId="{3562D92E-54FA-4B8A-BF12-2EABA8A297F6}">
      <dgm:prSet/>
      <dgm:spPr/>
      <dgm:t>
        <a:bodyPr/>
        <a:lstStyle/>
        <a:p>
          <a:endParaRPr lang="pt-BR"/>
        </a:p>
      </dgm:t>
    </dgm:pt>
    <dgm:pt modelId="{E0CC264F-495B-470E-8550-6DAD90B1DDA2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SUB LIDER DE SETOR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Francisco Paulo</a:t>
          </a:r>
        </a:p>
        <a:p>
          <a:pPr algn="r"/>
          <a:r>
            <a:rPr lang="pt-BR" sz="900" dirty="0" smtClean="0">
              <a:latin typeface="Myriad Pro"/>
            </a:rPr>
            <a:t>Recepção</a:t>
          </a:r>
        </a:p>
        <a:p>
          <a:pPr algn="r"/>
          <a:r>
            <a:rPr lang="pt-BR" sz="900" dirty="0" smtClean="0">
              <a:latin typeface="Myriad Pro"/>
            </a:rPr>
            <a:t>Ramal: 7557</a:t>
          </a:r>
        </a:p>
      </dgm:t>
    </dgm:pt>
    <dgm:pt modelId="{321BFD8B-9034-461B-9176-EFA8574C8E3A}" type="parTrans" cxnId="{BBD319C9-28F0-40E0-AF22-EAEBB139EC25}">
      <dgm:prSet/>
      <dgm:spPr/>
      <dgm:t>
        <a:bodyPr/>
        <a:lstStyle/>
        <a:p>
          <a:endParaRPr lang="pt-BR"/>
        </a:p>
      </dgm:t>
    </dgm:pt>
    <dgm:pt modelId="{5EA7D010-1DE8-4E7A-9BC5-CF824D308E09}" type="sibTrans" cxnId="{BBD319C9-28F0-40E0-AF22-EAEBB139EC25}">
      <dgm:prSet/>
      <dgm:spPr/>
      <dgm:t>
        <a:bodyPr/>
        <a:lstStyle/>
        <a:p>
          <a:endParaRPr lang="pt-BR"/>
        </a:p>
      </dgm:t>
    </dgm:pt>
    <dgm:pt modelId="{D889E5DA-1932-4992-83F6-0DCC7B7B04AE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BRIGADISTA</a:t>
          </a:r>
        </a:p>
        <a:p>
          <a:pPr algn="r"/>
          <a:r>
            <a:rPr lang="pt-BR" sz="900" b="1" dirty="0" smtClean="0">
              <a:latin typeface="Myriad Pro"/>
            </a:rPr>
            <a:t>Cabeça de Fila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Roberta Araújo</a:t>
          </a:r>
        </a:p>
        <a:p>
          <a:pPr algn="r"/>
          <a:r>
            <a:rPr lang="pt-BR" sz="900" b="0" dirty="0" smtClean="0">
              <a:solidFill>
                <a:schemeClr val="tx1"/>
              </a:solidFill>
              <a:latin typeface="Myriad Pro"/>
            </a:rPr>
            <a:t>Enfermagem</a:t>
          </a:r>
        </a:p>
        <a:p>
          <a:pPr algn="r"/>
          <a:r>
            <a:rPr lang="pt-BR" sz="900" dirty="0" smtClean="0">
              <a:latin typeface="Myriad Pro"/>
            </a:rPr>
            <a:t>Ramal: 2796</a:t>
          </a:r>
        </a:p>
      </dgm:t>
    </dgm:pt>
    <dgm:pt modelId="{BACC8937-1DF6-46FA-AF9F-9664B13D550B}" type="parTrans" cxnId="{BB8AB59E-5B5C-4358-BC09-13214E7D9B5E}">
      <dgm:prSet/>
      <dgm:spPr/>
      <dgm:t>
        <a:bodyPr/>
        <a:lstStyle/>
        <a:p>
          <a:endParaRPr lang="pt-BR"/>
        </a:p>
      </dgm:t>
    </dgm:pt>
    <dgm:pt modelId="{D9497811-D2B3-4346-9057-BB1844A54222}" type="sibTrans" cxnId="{BB8AB59E-5B5C-4358-BC09-13214E7D9B5E}">
      <dgm:prSet/>
      <dgm:spPr/>
      <dgm:t>
        <a:bodyPr/>
        <a:lstStyle/>
        <a:p>
          <a:endParaRPr lang="pt-BR"/>
        </a:p>
      </dgm:t>
    </dgm:pt>
    <dgm:pt modelId="{0BB17FBB-AB4B-4668-95E6-AAF1307BD6CB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pt-BR" sz="900" b="1" dirty="0" smtClean="0">
              <a:latin typeface="Myriad Pro"/>
            </a:rPr>
            <a:t>BRIGADISTA</a:t>
          </a:r>
        </a:p>
        <a:p>
          <a:pPr algn="r"/>
          <a:r>
            <a:rPr lang="pt-BR" sz="900" b="1" dirty="0" smtClean="0">
              <a:latin typeface="Myriad Pro"/>
            </a:rPr>
            <a:t>Apoio</a:t>
          </a:r>
        </a:p>
        <a:p>
          <a:pPr algn="r"/>
          <a:r>
            <a:rPr lang="pt-BR" sz="900" b="1" dirty="0" smtClean="0">
              <a:solidFill>
                <a:srgbClr val="0033CC"/>
              </a:solidFill>
              <a:latin typeface="Myriad Pro"/>
            </a:rPr>
            <a:t>Sandra Carvalho</a:t>
          </a:r>
        </a:p>
        <a:p>
          <a:pPr algn="r"/>
          <a:r>
            <a:rPr lang="pt-BR" sz="900" dirty="0" smtClean="0">
              <a:latin typeface="Myriad Pro"/>
            </a:rPr>
            <a:t>Recepção</a:t>
          </a:r>
        </a:p>
        <a:p>
          <a:pPr algn="r"/>
          <a:r>
            <a:rPr lang="pt-BR" sz="900" dirty="0" smtClean="0">
              <a:latin typeface="Myriad Pro"/>
            </a:rPr>
            <a:t>Ramal: 7821</a:t>
          </a:r>
        </a:p>
      </dgm:t>
    </dgm:pt>
    <dgm:pt modelId="{E41755FA-89BF-4556-8DC0-E6E9E85105A8}" type="parTrans" cxnId="{14792805-D486-4F87-9FA1-AB81750E0CFC}">
      <dgm:prSet/>
      <dgm:spPr/>
      <dgm:t>
        <a:bodyPr/>
        <a:lstStyle/>
        <a:p>
          <a:endParaRPr lang="pt-BR"/>
        </a:p>
      </dgm:t>
    </dgm:pt>
    <dgm:pt modelId="{04ABDF59-52DC-4333-8C19-32F8F652682A}" type="sibTrans" cxnId="{14792805-D486-4F87-9FA1-AB81750E0CFC}">
      <dgm:prSet/>
      <dgm:spPr/>
      <dgm:t>
        <a:bodyPr/>
        <a:lstStyle/>
        <a:p>
          <a:endParaRPr lang="pt-BR"/>
        </a:p>
      </dgm:t>
    </dgm:pt>
    <dgm:pt modelId="{66D15CE3-E21E-4F31-BD51-2D627F594B2F}" type="pres">
      <dgm:prSet presAssocID="{1D541868-A683-4DB1-9900-979F0B8DA0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5C0259AD-5DD2-41B5-8F3A-C52B05CD4C88}" type="pres">
      <dgm:prSet presAssocID="{56871465-A2B3-478E-986B-4D058C3A4181}" presName="root" presStyleCnt="0"/>
      <dgm:spPr/>
      <dgm:t>
        <a:bodyPr/>
        <a:lstStyle/>
        <a:p>
          <a:endParaRPr lang="pt-BR"/>
        </a:p>
      </dgm:t>
    </dgm:pt>
    <dgm:pt modelId="{BD7579EE-DA07-4F92-870E-33E94A3EE149}" type="pres">
      <dgm:prSet presAssocID="{56871465-A2B3-478E-986B-4D058C3A4181}" presName="rootComposite" presStyleCnt="0"/>
      <dgm:spPr/>
      <dgm:t>
        <a:bodyPr/>
        <a:lstStyle/>
        <a:p>
          <a:endParaRPr lang="pt-BR"/>
        </a:p>
      </dgm:t>
    </dgm:pt>
    <dgm:pt modelId="{6D7D3580-722C-4008-944B-27FB520CAD11}" type="pres">
      <dgm:prSet presAssocID="{56871465-A2B3-478E-986B-4D058C3A4181}" presName="rootText" presStyleLbl="node1" presStyleIdx="0" presStyleCnt="4"/>
      <dgm:spPr/>
      <dgm:t>
        <a:bodyPr/>
        <a:lstStyle/>
        <a:p>
          <a:endParaRPr lang="pt-BR"/>
        </a:p>
      </dgm:t>
    </dgm:pt>
    <dgm:pt modelId="{887E0387-7C85-4AAC-B156-7067EA56979B}" type="pres">
      <dgm:prSet presAssocID="{56871465-A2B3-478E-986B-4D058C3A4181}" presName="rootConnector" presStyleLbl="node1" presStyleIdx="0" presStyleCnt="4"/>
      <dgm:spPr/>
      <dgm:t>
        <a:bodyPr/>
        <a:lstStyle/>
        <a:p>
          <a:endParaRPr lang="pt-BR"/>
        </a:p>
      </dgm:t>
    </dgm:pt>
    <dgm:pt modelId="{A6FD5400-246C-4DFE-AD77-371C0B8E2D22}" type="pres">
      <dgm:prSet presAssocID="{56871465-A2B3-478E-986B-4D058C3A4181}" presName="childShape" presStyleCnt="0"/>
      <dgm:spPr/>
      <dgm:t>
        <a:bodyPr/>
        <a:lstStyle/>
        <a:p>
          <a:endParaRPr lang="pt-BR"/>
        </a:p>
      </dgm:t>
    </dgm:pt>
    <dgm:pt modelId="{EB16EB6F-597B-483C-8D25-A284539A969C}" type="pres">
      <dgm:prSet presAssocID="{76C169BE-5F0B-49A7-AA5A-F00C8F98FDC0}" presName="Name13" presStyleLbl="parChTrans1D2" presStyleIdx="0" presStyleCnt="12"/>
      <dgm:spPr/>
      <dgm:t>
        <a:bodyPr/>
        <a:lstStyle/>
        <a:p>
          <a:endParaRPr lang="pt-BR"/>
        </a:p>
      </dgm:t>
    </dgm:pt>
    <dgm:pt modelId="{276E2500-AEFC-4C40-962D-E81F07B917D2}" type="pres">
      <dgm:prSet presAssocID="{9D26898A-17A1-45DF-9B5E-79B459C207E7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37F60B-1D91-4454-A623-DF41A93E8E98}" type="pres">
      <dgm:prSet presAssocID="{6E41D12C-A4FA-4DDA-9ECE-86C43EFA96CC}" presName="Name13" presStyleLbl="parChTrans1D2" presStyleIdx="1" presStyleCnt="12"/>
      <dgm:spPr/>
      <dgm:t>
        <a:bodyPr/>
        <a:lstStyle/>
        <a:p>
          <a:endParaRPr lang="pt-BR"/>
        </a:p>
      </dgm:t>
    </dgm:pt>
    <dgm:pt modelId="{A6C45D50-CDA8-4627-87D4-6DAA783D13C9}" type="pres">
      <dgm:prSet presAssocID="{277C455C-F20C-4B4F-85C0-5F890157EE31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291425-A14E-4D2D-8205-23632BBBA509}" type="pres">
      <dgm:prSet presAssocID="{39EC68DF-39AE-460B-9CE8-2E19E786E282}" presName="Name13" presStyleLbl="parChTrans1D2" presStyleIdx="2" presStyleCnt="12"/>
      <dgm:spPr/>
      <dgm:t>
        <a:bodyPr/>
        <a:lstStyle/>
        <a:p>
          <a:endParaRPr lang="pt-BR"/>
        </a:p>
      </dgm:t>
    </dgm:pt>
    <dgm:pt modelId="{3F3CAD27-9208-49A1-AE5B-E523C79E83D0}" type="pres">
      <dgm:prSet presAssocID="{432D651A-DCEA-4107-9644-A4A584EFA10D}" presName="childText" presStyleLbl="bgAcc1" presStyleIdx="2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45D562-D6F6-4613-8945-D9BD6F1D08D8}" type="pres">
      <dgm:prSet presAssocID="{822D6450-B91D-4A08-BE6B-E9853AD97C37}" presName="root" presStyleCnt="0"/>
      <dgm:spPr/>
    </dgm:pt>
    <dgm:pt modelId="{60B5E46E-818A-42C0-A8C1-DC4DEAE13ED8}" type="pres">
      <dgm:prSet presAssocID="{822D6450-B91D-4A08-BE6B-E9853AD97C37}" presName="rootComposite" presStyleCnt="0"/>
      <dgm:spPr/>
    </dgm:pt>
    <dgm:pt modelId="{E8C7381D-BBF3-44B6-935B-3551B48579F3}" type="pres">
      <dgm:prSet presAssocID="{822D6450-B91D-4A08-BE6B-E9853AD97C37}" presName="rootText" presStyleLbl="node1" presStyleIdx="1" presStyleCnt="4"/>
      <dgm:spPr/>
      <dgm:t>
        <a:bodyPr/>
        <a:lstStyle/>
        <a:p>
          <a:endParaRPr lang="pt-BR"/>
        </a:p>
      </dgm:t>
    </dgm:pt>
    <dgm:pt modelId="{2D172754-6F08-4750-8F11-01EFDF7DBF14}" type="pres">
      <dgm:prSet presAssocID="{822D6450-B91D-4A08-BE6B-E9853AD97C37}" presName="rootConnector" presStyleLbl="node1" presStyleIdx="1" presStyleCnt="4"/>
      <dgm:spPr/>
      <dgm:t>
        <a:bodyPr/>
        <a:lstStyle/>
        <a:p>
          <a:endParaRPr lang="pt-BR"/>
        </a:p>
      </dgm:t>
    </dgm:pt>
    <dgm:pt modelId="{03EEF623-B148-4A24-B41F-40E83B9C5C4D}" type="pres">
      <dgm:prSet presAssocID="{822D6450-B91D-4A08-BE6B-E9853AD97C37}" presName="childShape" presStyleCnt="0"/>
      <dgm:spPr/>
    </dgm:pt>
    <dgm:pt modelId="{EB0E65A7-508D-4944-AEAC-71629D2CF062}" type="pres">
      <dgm:prSet presAssocID="{5E94D472-D199-44C3-9CA4-CBD846909EF6}" presName="Name13" presStyleLbl="parChTrans1D2" presStyleIdx="3" presStyleCnt="12"/>
      <dgm:spPr/>
      <dgm:t>
        <a:bodyPr/>
        <a:lstStyle/>
        <a:p>
          <a:endParaRPr lang="pt-BR"/>
        </a:p>
      </dgm:t>
    </dgm:pt>
    <dgm:pt modelId="{CF35D239-0613-4D9F-937C-F53EEA7EE521}" type="pres">
      <dgm:prSet presAssocID="{CEC86825-9CB0-4ACE-B350-9CFC57547A82}" presName="childText" presStyleLbl="bgAcc1" presStyleIdx="3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29D0C68-6469-4B07-A4A8-C735C386441E}" type="pres">
      <dgm:prSet presAssocID="{74269390-E04A-4240-9965-93AF62838D77}" presName="Name13" presStyleLbl="parChTrans1D2" presStyleIdx="4" presStyleCnt="12"/>
      <dgm:spPr/>
      <dgm:t>
        <a:bodyPr/>
        <a:lstStyle/>
        <a:p>
          <a:endParaRPr lang="pt-BR"/>
        </a:p>
      </dgm:t>
    </dgm:pt>
    <dgm:pt modelId="{3AB5DBB4-EA93-4587-903E-1884F265F419}" type="pres">
      <dgm:prSet presAssocID="{DF412B32-5FC4-4D03-AF0B-8912DDEBF375}" presName="childText" presStyleLbl="bgAcc1" presStyleIdx="4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3364A9-ECCD-48B0-A23D-CE35D6F20477}" type="pres">
      <dgm:prSet presAssocID="{A47B8AD3-4248-4B61-8FEE-BF578532F1DE}" presName="Name13" presStyleLbl="parChTrans1D2" presStyleIdx="5" presStyleCnt="12"/>
      <dgm:spPr/>
      <dgm:t>
        <a:bodyPr/>
        <a:lstStyle/>
        <a:p>
          <a:endParaRPr lang="pt-BR"/>
        </a:p>
      </dgm:t>
    </dgm:pt>
    <dgm:pt modelId="{54D66156-8279-4D23-95A8-575A8A15626A}" type="pres">
      <dgm:prSet presAssocID="{5E161872-8FA7-4F81-979B-3058FD703E31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F92F15C-A059-43B6-B296-9CA1D6517980}" type="pres">
      <dgm:prSet presAssocID="{ACDA2508-57B2-4206-AFE8-7FE02BA92316}" presName="root" presStyleCnt="0"/>
      <dgm:spPr/>
    </dgm:pt>
    <dgm:pt modelId="{FF24248A-5CC0-429B-9C63-15267C8154E4}" type="pres">
      <dgm:prSet presAssocID="{ACDA2508-57B2-4206-AFE8-7FE02BA92316}" presName="rootComposite" presStyleCnt="0"/>
      <dgm:spPr/>
    </dgm:pt>
    <dgm:pt modelId="{DC73A5BF-BE5C-45D2-A5BB-026F1DAE4E67}" type="pres">
      <dgm:prSet presAssocID="{ACDA2508-57B2-4206-AFE8-7FE02BA92316}" presName="rootText" presStyleLbl="node1" presStyleIdx="2" presStyleCnt="4"/>
      <dgm:spPr/>
      <dgm:t>
        <a:bodyPr/>
        <a:lstStyle/>
        <a:p>
          <a:endParaRPr lang="pt-BR"/>
        </a:p>
      </dgm:t>
    </dgm:pt>
    <dgm:pt modelId="{255D2AC7-D97A-4D0A-B8DD-498393082742}" type="pres">
      <dgm:prSet presAssocID="{ACDA2508-57B2-4206-AFE8-7FE02BA92316}" presName="rootConnector" presStyleLbl="node1" presStyleIdx="2" presStyleCnt="4"/>
      <dgm:spPr/>
      <dgm:t>
        <a:bodyPr/>
        <a:lstStyle/>
        <a:p>
          <a:endParaRPr lang="pt-BR"/>
        </a:p>
      </dgm:t>
    </dgm:pt>
    <dgm:pt modelId="{7C064FA4-C240-474C-92A5-C569F820BBE2}" type="pres">
      <dgm:prSet presAssocID="{ACDA2508-57B2-4206-AFE8-7FE02BA92316}" presName="childShape" presStyleCnt="0"/>
      <dgm:spPr/>
    </dgm:pt>
    <dgm:pt modelId="{0FC04276-0AF6-40B6-BCB9-C042AEFB4615}" type="pres">
      <dgm:prSet presAssocID="{321BFD8B-9034-461B-9176-EFA8574C8E3A}" presName="Name13" presStyleLbl="parChTrans1D2" presStyleIdx="6" presStyleCnt="12"/>
      <dgm:spPr/>
      <dgm:t>
        <a:bodyPr/>
        <a:lstStyle/>
        <a:p>
          <a:endParaRPr lang="pt-BR"/>
        </a:p>
      </dgm:t>
    </dgm:pt>
    <dgm:pt modelId="{78F2F043-8752-4DF9-B837-DA8D2F51003D}" type="pres">
      <dgm:prSet presAssocID="{E0CC264F-495B-470E-8550-6DAD90B1DDA2}" presName="childText" presStyleLbl="bgAcc1" presStyleIdx="6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01732F-D732-4F87-A1AC-F0D24A19EAC4}" type="pres">
      <dgm:prSet presAssocID="{BACC8937-1DF6-46FA-AF9F-9664B13D550B}" presName="Name13" presStyleLbl="parChTrans1D2" presStyleIdx="7" presStyleCnt="12"/>
      <dgm:spPr/>
      <dgm:t>
        <a:bodyPr/>
        <a:lstStyle/>
        <a:p>
          <a:endParaRPr lang="pt-BR"/>
        </a:p>
      </dgm:t>
    </dgm:pt>
    <dgm:pt modelId="{5DB652A0-6329-45BE-A56A-409456E3907A}" type="pres">
      <dgm:prSet presAssocID="{D889E5DA-1932-4992-83F6-0DCC7B7B04AE}" presName="childText" presStyleLbl="bgAcc1" presStyleIdx="7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51ACDEA-2680-47F5-8DBF-28647A9718D2}" type="pres">
      <dgm:prSet presAssocID="{E41755FA-89BF-4556-8DC0-E6E9E85105A8}" presName="Name13" presStyleLbl="parChTrans1D2" presStyleIdx="8" presStyleCnt="12"/>
      <dgm:spPr/>
      <dgm:t>
        <a:bodyPr/>
        <a:lstStyle/>
        <a:p>
          <a:endParaRPr lang="pt-BR"/>
        </a:p>
      </dgm:t>
    </dgm:pt>
    <dgm:pt modelId="{F6C2640B-E56C-42FD-BA12-8B552F6716F3}" type="pres">
      <dgm:prSet presAssocID="{0BB17FBB-AB4B-4668-95E6-AAF1307BD6CB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B02639A-906F-40A4-8F93-28D47ABC7727}" type="pres">
      <dgm:prSet presAssocID="{B23EB2A9-D397-4E98-8ED5-AB35E47E92DA}" presName="root" presStyleCnt="0"/>
      <dgm:spPr/>
      <dgm:t>
        <a:bodyPr/>
        <a:lstStyle/>
        <a:p>
          <a:endParaRPr lang="pt-BR"/>
        </a:p>
      </dgm:t>
    </dgm:pt>
    <dgm:pt modelId="{5FCBC293-DD5D-4352-9D37-B3093832BCF0}" type="pres">
      <dgm:prSet presAssocID="{B23EB2A9-D397-4E98-8ED5-AB35E47E92DA}" presName="rootComposite" presStyleCnt="0"/>
      <dgm:spPr/>
      <dgm:t>
        <a:bodyPr/>
        <a:lstStyle/>
        <a:p>
          <a:endParaRPr lang="pt-BR"/>
        </a:p>
      </dgm:t>
    </dgm:pt>
    <dgm:pt modelId="{18E7ED86-8016-45D5-BDAA-C19DEE932899}" type="pres">
      <dgm:prSet presAssocID="{B23EB2A9-D397-4E98-8ED5-AB35E47E92DA}" presName="rootText" presStyleLbl="node1" presStyleIdx="3" presStyleCnt="4"/>
      <dgm:spPr/>
      <dgm:t>
        <a:bodyPr/>
        <a:lstStyle/>
        <a:p>
          <a:endParaRPr lang="pt-BR"/>
        </a:p>
      </dgm:t>
    </dgm:pt>
    <dgm:pt modelId="{4DBF1531-4B15-4A88-A323-28961068B353}" type="pres">
      <dgm:prSet presAssocID="{B23EB2A9-D397-4E98-8ED5-AB35E47E92DA}" presName="rootConnector" presStyleLbl="node1" presStyleIdx="3" presStyleCnt="4"/>
      <dgm:spPr/>
      <dgm:t>
        <a:bodyPr/>
        <a:lstStyle/>
        <a:p>
          <a:endParaRPr lang="pt-BR"/>
        </a:p>
      </dgm:t>
    </dgm:pt>
    <dgm:pt modelId="{BA3E8515-48F1-4406-B2C4-1D4F8C2088A5}" type="pres">
      <dgm:prSet presAssocID="{B23EB2A9-D397-4E98-8ED5-AB35E47E92DA}" presName="childShape" presStyleCnt="0"/>
      <dgm:spPr/>
      <dgm:t>
        <a:bodyPr/>
        <a:lstStyle/>
        <a:p>
          <a:endParaRPr lang="pt-BR"/>
        </a:p>
      </dgm:t>
    </dgm:pt>
    <dgm:pt modelId="{4BAB8E11-3617-4EDB-B554-FAE05A7F704B}" type="pres">
      <dgm:prSet presAssocID="{B41482C1-4985-4ACE-9DE1-E4702E738F62}" presName="Name13" presStyleLbl="parChTrans1D2" presStyleIdx="9" presStyleCnt="12"/>
      <dgm:spPr/>
      <dgm:t>
        <a:bodyPr/>
        <a:lstStyle/>
        <a:p>
          <a:endParaRPr lang="pt-BR"/>
        </a:p>
      </dgm:t>
    </dgm:pt>
    <dgm:pt modelId="{DB878D89-728D-439C-ADAD-BEA28DC473AE}" type="pres">
      <dgm:prSet presAssocID="{6284E4D7-040E-4C21-B1FF-F22BB3C27B78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4C5EDB-9522-48F0-A56B-CDBBB4A9A59A}" type="pres">
      <dgm:prSet presAssocID="{A1FC7056-3FB6-4A0F-85A4-9193F9DBEE88}" presName="Name13" presStyleLbl="parChTrans1D2" presStyleIdx="10" presStyleCnt="12"/>
      <dgm:spPr/>
      <dgm:t>
        <a:bodyPr/>
        <a:lstStyle/>
        <a:p>
          <a:endParaRPr lang="pt-BR"/>
        </a:p>
      </dgm:t>
    </dgm:pt>
    <dgm:pt modelId="{410F5750-4535-4D09-B21C-6DA3AE124863}" type="pres">
      <dgm:prSet presAssocID="{1970B4EF-C193-4580-AFA1-C5E787EF2DA5}" presName="childText" presStyleLbl="bgAcc1" presStyleIdx="10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5AD9D6-28E5-4A6C-A32C-B599386B2C07}" type="pres">
      <dgm:prSet presAssocID="{0A3FCE41-F222-4EE2-80BC-42FD87B52720}" presName="Name13" presStyleLbl="parChTrans1D2" presStyleIdx="11" presStyleCnt="12"/>
      <dgm:spPr/>
      <dgm:t>
        <a:bodyPr/>
        <a:lstStyle/>
        <a:p>
          <a:endParaRPr lang="pt-BR"/>
        </a:p>
      </dgm:t>
    </dgm:pt>
    <dgm:pt modelId="{2EF4DF5C-E25D-4B6A-BBE7-55526CABC61C}" type="pres">
      <dgm:prSet presAssocID="{F3787974-D7F9-4AE6-ACD6-3BF85BFA2066}" presName="childText" presStyleLbl="bgAcc1" presStyleIdx="11" presStyleCnt="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C6E78C5-50D4-4DC5-95CB-28AFA799175D}" type="presOf" srcId="{6E41D12C-A4FA-4DDA-9ECE-86C43EFA96CC}" destId="{9437F60B-1D91-4454-A623-DF41A93E8E98}" srcOrd="0" destOrd="0" presId="urn:microsoft.com/office/officeart/2005/8/layout/hierarchy3"/>
    <dgm:cxn modelId="{A3DA6F98-0689-4DCC-A0BF-19D685408EB8}" type="presOf" srcId="{822D6450-B91D-4A08-BE6B-E9853AD97C37}" destId="{2D172754-6F08-4750-8F11-01EFDF7DBF14}" srcOrd="1" destOrd="0" presId="urn:microsoft.com/office/officeart/2005/8/layout/hierarchy3"/>
    <dgm:cxn modelId="{CBC320E1-5C15-49EF-B90B-E0324C1F5F7A}" type="presOf" srcId="{A47B8AD3-4248-4B61-8FEE-BF578532F1DE}" destId="{D73364A9-ECCD-48B0-A23D-CE35D6F20477}" srcOrd="0" destOrd="0" presId="urn:microsoft.com/office/officeart/2005/8/layout/hierarchy3"/>
    <dgm:cxn modelId="{F867E5FF-058B-4813-9E35-DB7567F8ECF1}" srcId="{1D541868-A683-4DB1-9900-979F0B8DA00C}" destId="{B23EB2A9-D397-4E98-8ED5-AB35E47E92DA}" srcOrd="3" destOrd="0" parTransId="{FEF396B7-4865-4B2F-8047-1EC83412496A}" sibTransId="{A525DD69-6461-4A77-ACF4-2D602D9F7C25}"/>
    <dgm:cxn modelId="{7E768F07-43CD-4422-A1D8-523529AECE71}" type="presOf" srcId="{5E161872-8FA7-4F81-979B-3058FD703E31}" destId="{54D66156-8279-4D23-95A8-575A8A15626A}" srcOrd="0" destOrd="0" presId="urn:microsoft.com/office/officeart/2005/8/layout/hierarchy3"/>
    <dgm:cxn modelId="{DC824B9A-E6C3-461C-9259-2D983AAB8DB2}" type="presOf" srcId="{BACC8937-1DF6-46FA-AF9F-9664B13D550B}" destId="{7501732F-D732-4F87-A1AC-F0D24A19EAC4}" srcOrd="0" destOrd="0" presId="urn:microsoft.com/office/officeart/2005/8/layout/hierarchy3"/>
    <dgm:cxn modelId="{0835B67E-241A-4C04-9A4D-566527E5F742}" type="presOf" srcId="{1970B4EF-C193-4580-AFA1-C5E787EF2DA5}" destId="{410F5750-4535-4D09-B21C-6DA3AE124863}" srcOrd="0" destOrd="0" presId="urn:microsoft.com/office/officeart/2005/8/layout/hierarchy3"/>
    <dgm:cxn modelId="{061EE31F-F0DF-4B3C-AAB4-9B6D1443B8EC}" srcId="{822D6450-B91D-4A08-BE6B-E9853AD97C37}" destId="{5E161872-8FA7-4F81-979B-3058FD703E31}" srcOrd="2" destOrd="0" parTransId="{A47B8AD3-4248-4B61-8FEE-BF578532F1DE}" sibTransId="{873009A3-A10D-4552-9017-845C6578EDE9}"/>
    <dgm:cxn modelId="{EA818A3F-F9D1-40E1-8448-C68692E3DB70}" type="presOf" srcId="{5E94D472-D199-44C3-9CA4-CBD846909EF6}" destId="{EB0E65A7-508D-4944-AEAC-71629D2CF062}" srcOrd="0" destOrd="0" presId="urn:microsoft.com/office/officeart/2005/8/layout/hierarchy3"/>
    <dgm:cxn modelId="{3337F9F1-6BA5-4171-9824-FB4FB39C9937}" type="presOf" srcId="{B41482C1-4985-4ACE-9DE1-E4702E738F62}" destId="{4BAB8E11-3617-4EDB-B554-FAE05A7F704B}" srcOrd="0" destOrd="0" presId="urn:microsoft.com/office/officeart/2005/8/layout/hierarchy3"/>
    <dgm:cxn modelId="{5AF275FA-5B9C-4AC3-9FF9-10677EE4E69A}" type="presOf" srcId="{D889E5DA-1932-4992-83F6-0DCC7B7B04AE}" destId="{5DB652A0-6329-45BE-A56A-409456E3907A}" srcOrd="0" destOrd="0" presId="urn:microsoft.com/office/officeart/2005/8/layout/hierarchy3"/>
    <dgm:cxn modelId="{14792805-D486-4F87-9FA1-AB81750E0CFC}" srcId="{ACDA2508-57B2-4206-AFE8-7FE02BA92316}" destId="{0BB17FBB-AB4B-4668-95E6-AAF1307BD6CB}" srcOrd="2" destOrd="0" parTransId="{E41755FA-89BF-4556-8DC0-E6E9E85105A8}" sibTransId="{04ABDF59-52DC-4333-8C19-32F8F652682A}"/>
    <dgm:cxn modelId="{F191D3F8-E4DD-4FD2-8D60-221B66D4BE97}" type="presOf" srcId="{E0CC264F-495B-470E-8550-6DAD90B1DDA2}" destId="{78F2F043-8752-4DF9-B837-DA8D2F51003D}" srcOrd="0" destOrd="0" presId="urn:microsoft.com/office/officeart/2005/8/layout/hierarchy3"/>
    <dgm:cxn modelId="{E9DA6B6B-9372-44D1-9FCB-099F10E0C7A3}" type="presOf" srcId="{E41755FA-89BF-4556-8DC0-E6E9E85105A8}" destId="{951ACDEA-2680-47F5-8DBF-28647A9718D2}" srcOrd="0" destOrd="0" presId="urn:microsoft.com/office/officeart/2005/8/layout/hierarchy3"/>
    <dgm:cxn modelId="{3562D92E-54FA-4B8A-BF12-2EABA8A297F6}" srcId="{1D541868-A683-4DB1-9900-979F0B8DA00C}" destId="{ACDA2508-57B2-4206-AFE8-7FE02BA92316}" srcOrd="2" destOrd="0" parTransId="{36B09571-5EC3-407B-BFCE-8B7944C18896}" sibTransId="{904C1D89-5318-466E-A98A-1039AB92B65D}"/>
    <dgm:cxn modelId="{A49F5375-E117-41CB-BDE6-3BC17AF20F59}" type="presOf" srcId="{6284E4D7-040E-4C21-B1FF-F22BB3C27B78}" destId="{DB878D89-728D-439C-ADAD-BEA28DC473AE}" srcOrd="0" destOrd="0" presId="urn:microsoft.com/office/officeart/2005/8/layout/hierarchy3"/>
    <dgm:cxn modelId="{78B9E9A0-8099-4F22-B66D-9C8714F7EC8E}" type="presOf" srcId="{CEC86825-9CB0-4ACE-B350-9CFC57547A82}" destId="{CF35D239-0613-4D9F-937C-F53EEA7EE521}" srcOrd="0" destOrd="0" presId="urn:microsoft.com/office/officeart/2005/8/layout/hierarchy3"/>
    <dgm:cxn modelId="{2CE17731-E107-4D65-A625-6B5A35767621}" type="presOf" srcId="{321BFD8B-9034-461B-9176-EFA8574C8E3A}" destId="{0FC04276-0AF6-40B6-BCB9-C042AEFB4615}" srcOrd="0" destOrd="0" presId="urn:microsoft.com/office/officeart/2005/8/layout/hierarchy3"/>
    <dgm:cxn modelId="{A91E0229-60D6-4115-A0DD-CA1C89B82EF1}" type="presOf" srcId="{ACDA2508-57B2-4206-AFE8-7FE02BA92316}" destId="{DC73A5BF-BE5C-45D2-A5BB-026F1DAE4E67}" srcOrd="0" destOrd="0" presId="urn:microsoft.com/office/officeart/2005/8/layout/hierarchy3"/>
    <dgm:cxn modelId="{BBD319C9-28F0-40E0-AF22-EAEBB139EC25}" srcId="{ACDA2508-57B2-4206-AFE8-7FE02BA92316}" destId="{E0CC264F-495B-470E-8550-6DAD90B1DDA2}" srcOrd="0" destOrd="0" parTransId="{321BFD8B-9034-461B-9176-EFA8574C8E3A}" sibTransId="{5EA7D010-1DE8-4E7A-9BC5-CF824D308E09}"/>
    <dgm:cxn modelId="{07C722D0-C35B-41C5-B7D9-B0836A9608FC}" type="presOf" srcId="{277C455C-F20C-4B4F-85C0-5F890157EE31}" destId="{A6C45D50-CDA8-4627-87D4-6DAA783D13C9}" srcOrd="0" destOrd="0" presId="urn:microsoft.com/office/officeart/2005/8/layout/hierarchy3"/>
    <dgm:cxn modelId="{D4FEBAF4-B6B9-418E-8911-B1FF9186D7AE}" type="presOf" srcId="{F3787974-D7F9-4AE6-ACD6-3BF85BFA2066}" destId="{2EF4DF5C-E25D-4B6A-BBE7-55526CABC61C}" srcOrd="0" destOrd="0" presId="urn:microsoft.com/office/officeart/2005/8/layout/hierarchy3"/>
    <dgm:cxn modelId="{36C2ECE2-2BE9-46E3-AC41-F6495D098CCB}" srcId="{B23EB2A9-D397-4E98-8ED5-AB35E47E92DA}" destId="{1970B4EF-C193-4580-AFA1-C5E787EF2DA5}" srcOrd="1" destOrd="0" parTransId="{A1FC7056-3FB6-4A0F-85A4-9193F9DBEE88}" sibTransId="{A442B4FE-85B0-4046-92AD-67417F4200BC}"/>
    <dgm:cxn modelId="{786F2E44-A1EC-422F-B90F-4DCD821BFE7E}" type="presOf" srcId="{74269390-E04A-4240-9965-93AF62838D77}" destId="{629D0C68-6469-4B07-A4A8-C735C386441E}" srcOrd="0" destOrd="0" presId="urn:microsoft.com/office/officeart/2005/8/layout/hierarchy3"/>
    <dgm:cxn modelId="{AB8F89C8-D762-4AEE-9B6E-6D2796437DA9}" type="presOf" srcId="{76C169BE-5F0B-49A7-AA5A-F00C8F98FDC0}" destId="{EB16EB6F-597B-483C-8D25-A284539A969C}" srcOrd="0" destOrd="0" presId="urn:microsoft.com/office/officeart/2005/8/layout/hierarchy3"/>
    <dgm:cxn modelId="{21452584-DA64-4881-99F7-B22939D1AED7}" type="presOf" srcId="{56871465-A2B3-478E-986B-4D058C3A4181}" destId="{6D7D3580-722C-4008-944B-27FB520CAD11}" srcOrd="0" destOrd="0" presId="urn:microsoft.com/office/officeart/2005/8/layout/hierarchy3"/>
    <dgm:cxn modelId="{6B2B1582-7A5B-4D55-B852-3A0DF2B7D174}" srcId="{822D6450-B91D-4A08-BE6B-E9853AD97C37}" destId="{CEC86825-9CB0-4ACE-B350-9CFC57547A82}" srcOrd="0" destOrd="0" parTransId="{5E94D472-D199-44C3-9CA4-CBD846909EF6}" sibTransId="{9A003F5D-3DC2-4A1A-A817-8C2F3BFBEB43}"/>
    <dgm:cxn modelId="{8679AE6D-E357-4AF4-BE46-B7663D8FAE5E}" type="presOf" srcId="{56871465-A2B3-478E-986B-4D058C3A4181}" destId="{887E0387-7C85-4AAC-B156-7067EA56979B}" srcOrd="1" destOrd="0" presId="urn:microsoft.com/office/officeart/2005/8/layout/hierarchy3"/>
    <dgm:cxn modelId="{0AF4E17D-BB2A-4121-A186-368E72E75A00}" type="presOf" srcId="{DF412B32-5FC4-4D03-AF0B-8912DDEBF375}" destId="{3AB5DBB4-EA93-4587-903E-1884F265F419}" srcOrd="0" destOrd="0" presId="urn:microsoft.com/office/officeart/2005/8/layout/hierarchy3"/>
    <dgm:cxn modelId="{D8900AA0-1C8B-41D2-8489-4D80738AAA79}" srcId="{B23EB2A9-D397-4E98-8ED5-AB35E47E92DA}" destId="{6284E4D7-040E-4C21-B1FF-F22BB3C27B78}" srcOrd="0" destOrd="0" parTransId="{B41482C1-4985-4ACE-9DE1-E4702E738F62}" sibTransId="{40988C7D-F928-43F1-A0A5-84BB45D30A53}"/>
    <dgm:cxn modelId="{2C2B2109-3D11-4080-86EF-C1965EF969A2}" type="presOf" srcId="{A1FC7056-3FB6-4A0F-85A4-9193F9DBEE88}" destId="{A84C5EDB-9522-48F0-A56B-CDBBB4A9A59A}" srcOrd="0" destOrd="0" presId="urn:microsoft.com/office/officeart/2005/8/layout/hierarchy3"/>
    <dgm:cxn modelId="{4A27C207-EC17-4BCA-8A37-DEA7BD5657C7}" type="presOf" srcId="{B23EB2A9-D397-4E98-8ED5-AB35E47E92DA}" destId="{18E7ED86-8016-45D5-BDAA-C19DEE932899}" srcOrd="0" destOrd="0" presId="urn:microsoft.com/office/officeart/2005/8/layout/hierarchy3"/>
    <dgm:cxn modelId="{A2C41C10-21D5-4E91-B9F9-7E0114287B15}" type="presOf" srcId="{0A3FCE41-F222-4EE2-80BC-42FD87B52720}" destId="{345AD9D6-28E5-4A6C-A32C-B599386B2C07}" srcOrd="0" destOrd="0" presId="urn:microsoft.com/office/officeart/2005/8/layout/hierarchy3"/>
    <dgm:cxn modelId="{4D786805-B91E-4B62-AFC8-87A5BED1926E}" type="presOf" srcId="{822D6450-B91D-4A08-BE6B-E9853AD97C37}" destId="{E8C7381D-BBF3-44B6-935B-3551B48579F3}" srcOrd="0" destOrd="0" presId="urn:microsoft.com/office/officeart/2005/8/layout/hierarchy3"/>
    <dgm:cxn modelId="{8E56CF3F-A93B-4BA9-9511-08CF031C77B2}" srcId="{B23EB2A9-D397-4E98-8ED5-AB35E47E92DA}" destId="{F3787974-D7F9-4AE6-ACD6-3BF85BFA2066}" srcOrd="2" destOrd="0" parTransId="{0A3FCE41-F222-4EE2-80BC-42FD87B52720}" sibTransId="{6870FF4B-0C63-4ECD-8768-09277ADE84BD}"/>
    <dgm:cxn modelId="{E2739F3F-7A72-4CC0-B3EB-25F87281C4F3}" type="presOf" srcId="{1D541868-A683-4DB1-9900-979F0B8DA00C}" destId="{66D15CE3-E21E-4F31-BD51-2D627F594B2F}" srcOrd="0" destOrd="0" presId="urn:microsoft.com/office/officeart/2005/8/layout/hierarchy3"/>
    <dgm:cxn modelId="{C39B358D-6475-4332-9FDC-5AD98C2E69F8}" srcId="{56871465-A2B3-478E-986B-4D058C3A4181}" destId="{9D26898A-17A1-45DF-9B5E-79B459C207E7}" srcOrd="0" destOrd="0" parTransId="{76C169BE-5F0B-49A7-AA5A-F00C8F98FDC0}" sibTransId="{3B7A5929-600D-4C29-B93E-01A1DB5B3759}"/>
    <dgm:cxn modelId="{BEE167F2-9F7C-455F-AEA8-5497CE158036}" type="presOf" srcId="{432D651A-DCEA-4107-9644-A4A584EFA10D}" destId="{3F3CAD27-9208-49A1-AE5B-E523C79E83D0}" srcOrd="0" destOrd="0" presId="urn:microsoft.com/office/officeart/2005/8/layout/hierarchy3"/>
    <dgm:cxn modelId="{7A7DD436-809B-49B7-836F-3FCA18B3692B}" srcId="{56871465-A2B3-478E-986B-4D058C3A4181}" destId="{277C455C-F20C-4B4F-85C0-5F890157EE31}" srcOrd="1" destOrd="0" parTransId="{6E41D12C-A4FA-4DDA-9ECE-86C43EFA96CC}" sibTransId="{3C80F455-05DC-42E6-9EF4-A1168F085F61}"/>
    <dgm:cxn modelId="{019A8F96-292E-4AF7-BFB0-EEB9A1B27051}" srcId="{822D6450-B91D-4A08-BE6B-E9853AD97C37}" destId="{DF412B32-5FC4-4D03-AF0B-8912DDEBF375}" srcOrd="1" destOrd="0" parTransId="{74269390-E04A-4240-9965-93AF62838D77}" sibTransId="{B26D85B1-8028-48C9-ADCE-38D57F992C13}"/>
    <dgm:cxn modelId="{02CE0645-158C-44F6-91DB-9F34F01339FD}" type="presOf" srcId="{39EC68DF-39AE-460B-9CE8-2E19E786E282}" destId="{49291425-A14E-4D2D-8205-23632BBBA509}" srcOrd="0" destOrd="0" presId="urn:microsoft.com/office/officeart/2005/8/layout/hierarchy3"/>
    <dgm:cxn modelId="{DD13CAB4-B5B5-49A5-819C-515C873ED6E3}" srcId="{56871465-A2B3-478E-986B-4D058C3A4181}" destId="{432D651A-DCEA-4107-9644-A4A584EFA10D}" srcOrd="2" destOrd="0" parTransId="{39EC68DF-39AE-460B-9CE8-2E19E786E282}" sibTransId="{5DA6DD0C-75D3-4D3D-9C91-8FA5F69B24C7}"/>
    <dgm:cxn modelId="{50C64060-7686-4325-9FAB-0055ACBC2243}" type="presOf" srcId="{ACDA2508-57B2-4206-AFE8-7FE02BA92316}" destId="{255D2AC7-D97A-4D0A-B8DD-498393082742}" srcOrd="1" destOrd="0" presId="urn:microsoft.com/office/officeart/2005/8/layout/hierarchy3"/>
    <dgm:cxn modelId="{BC96005E-9C41-46B0-942E-399D8BF878C6}" srcId="{1D541868-A683-4DB1-9900-979F0B8DA00C}" destId="{56871465-A2B3-478E-986B-4D058C3A4181}" srcOrd="0" destOrd="0" parTransId="{695D40D4-EB13-4686-B9C2-81FB922E539E}" sibTransId="{29D2FCD4-62DC-4747-9CF9-B97C80AA3AB1}"/>
    <dgm:cxn modelId="{F2A98E86-E0A0-4D9D-9290-43A308540CD3}" type="presOf" srcId="{B23EB2A9-D397-4E98-8ED5-AB35E47E92DA}" destId="{4DBF1531-4B15-4A88-A323-28961068B353}" srcOrd="1" destOrd="0" presId="urn:microsoft.com/office/officeart/2005/8/layout/hierarchy3"/>
    <dgm:cxn modelId="{84FB3417-3F1E-4A87-9BD2-17BE03BD5198}" type="presOf" srcId="{0BB17FBB-AB4B-4668-95E6-AAF1307BD6CB}" destId="{F6C2640B-E56C-42FD-BA12-8B552F6716F3}" srcOrd="0" destOrd="0" presId="urn:microsoft.com/office/officeart/2005/8/layout/hierarchy3"/>
    <dgm:cxn modelId="{4FEC4E37-8E62-49F2-BA48-3D0B80A18584}" type="presOf" srcId="{9D26898A-17A1-45DF-9B5E-79B459C207E7}" destId="{276E2500-AEFC-4C40-962D-E81F07B917D2}" srcOrd="0" destOrd="0" presId="urn:microsoft.com/office/officeart/2005/8/layout/hierarchy3"/>
    <dgm:cxn modelId="{BB8AB59E-5B5C-4358-BC09-13214E7D9B5E}" srcId="{ACDA2508-57B2-4206-AFE8-7FE02BA92316}" destId="{D889E5DA-1932-4992-83F6-0DCC7B7B04AE}" srcOrd="1" destOrd="0" parTransId="{BACC8937-1DF6-46FA-AF9F-9664B13D550B}" sibTransId="{D9497811-D2B3-4346-9057-BB1844A54222}"/>
    <dgm:cxn modelId="{0C3C2422-DACF-4EAE-9AB8-18B1C080052A}" srcId="{1D541868-A683-4DB1-9900-979F0B8DA00C}" destId="{822D6450-B91D-4A08-BE6B-E9853AD97C37}" srcOrd="1" destOrd="0" parTransId="{0B839E0F-43A8-47F0-86C8-B47C9F0D0225}" sibTransId="{86CA09A3-E8DF-4D0F-AA90-C2895CADE422}"/>
    <dgm:cxn modelId="{52BC4EF0-3F18-4BC6-B55B-3C68DA278DF2}" type="presParOf" srcId="{66D15CE3-E21E-4F31-BD51-2D627F594B2F}" destId="{5C0259AD-5DD2-41B5-8F3A-C52B05CD4C88}" srcOrd="0" destOrd="0" presId="urn:microsoft.com/office/officeart/2005/8/layout/hierarchy3"/>
    <dgm:cxn modelId="{18ECAC31-B899-4B27-A633-157298E8A6DD}" type="presParOf" srcId="{5C0259AD-5DD2-41B5-8F3A-C52B05CD4C88}" destId="{BD7579EE-DA07-4F92-870E-33E94A3EE149}" srcOrd="0" destOrd="0" presId="urn:microsoft.com/office/officeart/2005/8/layout/hierarchy3"/>
    <dgm:cxn modelId="{A059DE77-B32E-481D-BBE2-E87E99D8FE11}" type="presParOf" srcId="{BD7579EE-DA07-4F92-870E-33E94A3EE149}" destId="{6D7D3580-722C-4008-944B-27FB520CAD11}" srcOrd="0" destOrd="0" presId="urn:microsoft.com/office/officeart/2005/8/layout/hierarchy3"/>
    <dgm:cxn modelId="{D42AFA71-2F16-461B-9D23-281E132F6378}" type="presParOf" srcId="{BD7579EE-DA07-4F92-870E-33E94A3EE149}" destId="{887E0387-7C85-4AAC-B156-7067EA56979B}" srcOrd="1" destOrd="0" presId="urn:microsoft.com/office/officeart/2005/8/layout/hierarchy3"/>
    <dgm:cxn modelId="{C31A3D97-216C-4C82-91D0-83C67F031466}" type="presParOf" srcId="{5C0259AD-5DD2-41B5-8F3A-C52B05CD4C88}" destId="{A6FD5400-246C-4DFE-AD77-371C0B8E2D22}" srcOrd="1" destOrd="0" presId="urn:microsoft.com/office/officeart/2005/8/layout/hierarchy3"/>
    <dgm:cxn modelId="{C6248C68-C02E-4A4B-85B1-701428C806DC}" type="presParOf" srcId="{A6FD5400-246C-4DFE-AD77-371C0B8E2D22}" destId="{EB16EB6F-597B-483C-8D25-A284539A969C}" srcOrd="0" destOrd="0" presId="urn:microsoft.com/office/officeart/2005/8/layout/hierarchy3"/>
    <dgm:cxn modelId="{5B7E48A6-5865-4D91-AA07-39698A259B03}" type="presParOf" srcId="{A6FD5400-246C-4DFE-AD77-371C0B8E2D22}" destId="{276E2500-AEFC-4C40-962D-E81F07B917D2}" srcOrd="1" destOrd="0" presId="urn:microsoft.com/office/officeart/2005/8/layout/hierarchy3"/>
    <dgm:cxn modelId="{1C17FDA6-B2AB-4543-B63B-8DAB9177C924}" type="presParOf" srcId="{A6FD5400-246C-4DFE-AD77-371C0B8E2D22}" destId="{9437F60B-1D91-4454-A623-DF41A93E8E98}" srcOrd="2" destOrd="0" presId="urn:microsoft.com/office/officeart/2005/8/layout/hierarchy3"/>
    <dgm:cxn modelId="{9A15ECF9-9E42-44AB-91DB-26514A12334C}" type="presParOf" srcId="{A6FD5400-246C-4DFE-AD77-371C0B8E2D22}" destId="{A6C45D50-CDA8-4627-87D4-6DAA783D13C9}" srcOrd="3" destOrd="0" presId="urn:microsoft.com/office/officeart/2005/8/layout/hierarchy3"/>
    <dgm:cxn modelId="{DB926159-A4D9-4D5C-A3B2-4831459D10C8}" type="presParOf" srcId="{A6FD5400-246C-4DFE-AD77-371C0B8E2D22}" destId="{49291425-A14E-4D2D-8205-23632BBBA509}" srcOrd="4" destOrd="0" presId="urn:microsoft.com/office/officeart/2005/8/layout/hierarchy3"/>
    <dgm:cxn modelId="{F95D2DDE-C8A8-408B-B62F-5F8F32883312}" type="presParOf" srcId="{A6FD5400-246C-4DFE-AD77-371C0B8E2D22}" destId="{3F3CAD27-9208-49A1-AE5B-E523C79E83D0}" srcOrd="5" destOrd="0" presId="urn:microsoft.com/office/officeart/2005/8/layout/hierarchy3"/>
    <dgm:cxn modelId="{85F4DAEA-00BA-443F-AC57-997AD1A12D88}" type="presParOf" srcId="{66D15CE3-E21E-4F31-BD51-2D627F594B2F}" destId="{D645D562-D6F6-4613-8945-D9BD6F1D08D8}" srcOrd="1" destOrd="0" presId="urn:microsoft.com/office/officeart/2005/8/layout/hierarchy3"/>
    <dgm:cxn modelId="{5EABF910-B62C-4366-BE23-8AF82D37F844}" type="presParOf" srcId="{D645D562-D6F6-4613-8945-D9BD6F1D08D8}" destId="{60B5E46E-818A-42C0-A8C1-DC4DEAE13ED8}" srcOrd="0" destOrd="0" presId="urn:microsoft.com/office/officeart/2005/8/layout/hierarchy3"/>
    <dgm:cxn modelId="{55B2D4A8-8942-4DE1-8A1C-57E23BA3D6F8}" type="presParOf" srcId="{60B5E46E-818A-42C0-A8C1-DC4DEAE13ED8}" destId="{E8C7381D-BBF3-44B6-935B-3551B48579F3}" srcOrd="0" destOrd="0" presId="urn:microsoft.com/office/officeart/2005/8/layout/hierarchy3"/>
    <dgm:cxn modelId="{5F8F41EC-F271-4EE6-8DEC-860D739DA797}" type="presParOf" srcId="{60B5E46E-818A-42C0-A8C1-DC4DEAE13ED8}" destId="{2D172754-6F08-4750-8F11-01EFDF7DBF14}" srcOrd="1" destOrd="0" presId="urn:microsoft.com/office/officeart/2005/8/layout/hierarchy3"/>
    <dgm:cxn modelId="{4BC48A21-ACE2-4398-8493-FC7F5343997D}" type="presParOf" srcId="{D645D562-D6F6-4613-8945-D9BD6F1D08D8}" destId="{03EEF623-B148-4A24-B41F-40E83B9C5C4D}" srcOrd="1" destOrd="0" presId="urn:microsoft.com/office/officeart/2005/8/layout/hierarchy3"/>
    <dgm:cxn modelId="{00EEBA35-9719-4C99-A5D1-3EA56BE87FA7}" type="presParOf" srcId="{03EEF623-B148-4A24-B41F-40E83B9C5C4D}" destId="{EB0E65A7-508D-4944-AEAC-71629D2CF062}" srcOrd="0" destOrd="0" presId="urn:microsoft.com/office/officeart/2005/8/layout/hierarchy3"/>
    <dgm:cxn modelId="{1FCEFCF0-0402-4DED-ADBA-276087837F69}" type="presParOf" srcId="{03EEF623-B148-4A24-B41F-40E83B9C5C4D}" destId="{CF35D239-0613-4D9F-937C-F53EEA7EE521}" srcOrd="1" destOrd="0" presId="urn:microsoft.com/office/officeart/2005/8/layout/hierarchy3"/>
    <dgm:cxn modelId="{74DADA6D-21D1-434A-83D7-346F26F94FC3}" type="presParOf" srcId="{03EEF623-B148-4A24-B41F-40E83B9C5C4D}" destId="{629D0C68-6469-4B07-A4A8-C735C386441E}" srcOrd="2" destOrd="0" presId="urn:microsoft.com/office/officeart/2005/8/layout/hierarchy3"/>
    <dgm:cxn modelId="{5A85677B-42D1-44A9-B36B-C206F3352ABC}" type="presParOf" srcId="{03EEF623-B148-4A24-B41F-40E83B9C5C4D}" destId="{3AB5DBB4-EA93-4587-903E-1884F265F419}" srcOrd="3" destOrd="0" presId="urn:microsoft.com/office/officeart/2005/8/layout/hierarchy3"/>
    <dgm:cxn modelId="{1D93706F-5EA1-4562-A673-9D2069C406B2}" type="presParOf" srcId="{03EEF623-B148-4A24-B41F-40E83B9C5C4D}" destId="{D73364A9-ECCD-48B0-A23D-CE35D6F20477}" srcOrd="4" destOrd="0" presId="urn:microsoft.com/office/officeart/2005/8/layout/hierarchy3"/>
    <dgm:cxn modelId="{8C80589C-1A08-4BBF-A7C1-3D6D2663BA87}" type="presParOf" srcId="{03EEF623-B148-4A24-B41F-40E83B9C5C4D}" destId="{54D66156-8279-4D23-95A8-575A8A15626A}" srcOrd="5" destOrd="0" presId="urn:microsoft.com/office/officeart/2005/8/layout/hierarchy3"/>
    <dgm:cxn modelId="{8635B4D0-9605-4480-B543-556270FA5138}" type="presParOf" srcId="{66D15CE3-E21E-4F31-BD51-2D627F594B2F}" destId="{1F92F15C-A059-43B6-B296-9CA1D6517980}" srcOrd="2" destOrd="0" presId="urn:microsoft.com/office/officeart/2005/8/layout/hierarchy3"/>
    <dgm:cxn modelId="{EFF5BFA6-EE03-41C1-8A18-1DBD02334197}" type="presParOf" srcId="{1F92F15C-A059-43B6-B296-9CA1D6517980}" destId="{FF24248A-5CC0-429B-9C63-15267C8154E4}" srcOrd="0" destOrd="0" presId="urn:microsoft.com/office/officeart/2005/8/layout/hierarchy3"/>
    <dgm:cxn modelId="{F16D607F-AB47-4437-99B5-0CC747C7825F}" type="presParOf" srcId="{FF24248A-5CC0-429B-9C63-15267C8154E4}" destId="{DC73A5BF-BE5C-45D2-A5BB-026F1DAE4E67}" srcOrd="0" destOrd="0" presId="urn:microsoft.com/office/officeart/2005/8/layout/hierarchy3"/>
    <dgm:cxn modelId="{30EDF1E9-8E58-4A84-B88E-E1781CB2ADDB}" type="presParOf" srcId="{FF24248A-5CC0-429B-9C63-15267C8154E4}" destId="{255D2AC7-D97A-4D0A-B8DD-498393082742}" srcOrd="1" destOrd="0" presId="urn:microsoft.com/office/officeart/2005/8/layout/hierarchy3"/>
    <dgm:cxn modelId="{CC593679-7113-47D5-BB84-05F53A9D2D93}" type="presParOf" srcId="{1F92F15C-A059-43B6-B296-9CA1D6517980}" destId="{7C064FA4-C240-474C-92A5-C569F820BBE2}" srcOrd="1" destOrd="0" presId="urn:microsoft.com/office/officeart/2005/8/layout/hierarchy3"/>
    <dgm:cxn modelId="{E73F2DB5-DEEF-4280-A5A8-84CEC67B7552}" type="presParOf" srcId="{7C064FA4-C240-474C-92A5-C569F820BBE2}" destId="{0FC04276-0AF6-40B6-BCB9-C042AEFB4615}" srcOrd="0" destOrd="0" presId="urn:microsoft.com/office/officeart/2005/8/layout/hierarchy3"/>
    <dgm:cxn modelId="{DAD3D2F9-37DD-45F2-9331-6636AB4299FC}" type="presParOf" srcId="{7C064FA4-C240-474C-92A5-C569F820BBE2}" destId="{78F2F043-8752-4DF9-B837-DA8D2F51003D}" srcOrd="1" destOrd="0" presId="urn:microsoft.com/office/officeart/2005/8/layout/hierarchy3"/>
    <dgm:cxn modelId="{FE3DE946-6870-4E40-B6E9-48E277EE528E}" type="presParOf" srcId="{7C064FA4-C240-474C-92A5-C569F820BBE2}" destId="{7501732F-D732-4F87-A1AC-F0D24A19EAC4}" srcOrd="2" destOrd="0" presId="urn:microsoft.com/office/officeart/2005/8/layout/hierarchy3"/>
    <dgm:cxn modelId="{9CA1E486-7A82-4741-AC91-0707F15F2495}" type="presParOf" srcId="{7C064FA4-C240-474C-92A5-C569F820BBE2}" destId="{5DB652A0-6329-45BE-A56A-409456E3907A}" srcOrd="3" destOrd="0" presId="urn:microsoft.com/office/officeart/2005/8/layout/hierarchy3"/>
    <dgm:cxn modelId="{58B1E443-1035-40E9-AAE4-A65D87793A35}" type="presParOf" srcId="{7C064FA4-C240-474C-92A5-C569F820BBE2}" destId="{951ACDEA-2680-47F5-8DBF-28647A9718D2}" srcOrd="4" destOrd="0" presId="urn:microsoft.com/office/officeart/2005/8/layout/hierarchy3"/>
    <dgm:cxn modelId="{8E444126-A794-4346-BFE9-432F6F4AC697}" type="presParOf" srcId="{7C064FA4-C240-474C-92A5-C569F820BBE2}" destId="{F6C2640B-E56C-42FD-BA12-8B552F6716F3}" srcOrd="5" destOrd="0" presId="urn:microsoft.com/office/officeart/2005/8/layout/hierarchy3"/>
    <dgm:cxn modelId="{514C772F-A81C-4DC9-93A5-65D57C9B6FF6}" type="presParOf" srcId="{66D15CE3-E21E-4F31-BD51-2D627F594B2F}" destId="{8B02639A-906F-40A4-8F93-28D47ABC7727}" srcOrd="3" destOrd="0" presId="urn:microsoft.com/office/officeart/2005/8/layout/hierarchy3"/>
    <dgm:cxn modelId="{DB8631CA-84BB-4A24-9F7A-BB35B5AE2499}" type="presParOf" srcId="{8B02639A-906F-40A4-8F93-28D47ABC7727}" destId="{5FCBC293-DD5D-4352-9D37-B3093832BCF0}" srcOrd="0" destOrd="0" presId="urn:microsoft.com/office/officeart/2005/8/layout/hierarchy3"/>
    <dgm:cxn modelId="{58A617CC-ABAE-4367-BBCE-0E221E7E8A76}" type="presParOf" srcId="{5FCBC293-DD5D-4352-9D37-B3093832BCF0}" destId="{18E7ED86-8016-45D5-BDAA-C19DEE932899}" srcOrd="0" destOrd="0" presId="urn:microsoft.com/office/officeart/2005/8/layout/hierarchy3"/>
    <dgm:cxn modelId="{977A61C6-8CD8-4C94-AAF9-72A74A07C826}" type="presParOf" srcId="{5FCBC293-DD5D-4352-9D37-B3093832BCF0}" destId="{4DBF1531-4B15-4A88-A323-28961068B353}" srcOrd="1" destOrd="0" presId="urn:microsoft.com/office/officeart/2005/8/layout/hierarchy3"/>
    <dgm:cxn modelId="{B617E398-0C6A-408D-8B7E-9B9E03DE04C6}" type="presParOf" srcId="{8B02639A-906F-40A4-8F93-28D47ABC7727}" destId="{BA3E8515-48F1-4406-B2C4-1D4F8C2088A5}" srcOrd="1" destOrd="0" presId="urn:microsoft.com/office/officeart/2005/8/layout/hierarchy3"/>
    <dgm:cxn modelId="{0E090A77-6CC2-4CF8-9E72-A048C84A902A}" type="presParOf" srcId="{BA3E8515-48F1-4406-B2C4-1D4F8C2088A5}" destId="{4BAB8E11-3617-4EDB-B554-FAE05A7F704B}" srcOrd="0" destOrd="0" presId="urn:microsoft.com/office/officeart/2005/8/layout/hierarchy3"/>
    <dgm:cxn modelId="{7F35D830-A6D5-412C-92A5-089600C9AFBB}" type="presParOf" srcId="{BA3E8515-48F1-4406-B2C4-1D4F8C2088A5}" destId="{DB878D89-728D-439C-ADAD-BEA28DC473AE}" srcOrd="1" destOrd="0" presId="urn:microsoft.com/office/officeart/2005/8/layout/hierarchy3"/>
    <dgm:cxn modelId="{3B7EAF26-65A6-4166-900E-1D0C07FBB27E}" type="presParOf" srcId="{BA3E8515-48F1-4406-B2C4-1D4F8C2088A5}" destId="{A84C5EDB-9522-48F0-A56B-CDBBB4A9A59A}" srcOrd="2" destOrd="0" presId="urn:microsoft.com/office/officeart/2005/8/layout/hierarchy3"/>
    <dgm:cxn modelId="{EA0B5462-DDA0-4FCF-BB21-A92140CD035D}" type="presParOf" srcId="{BA3E8515-48F1-4406-B2C4-1D4F8C2088A5}" destId="{410F5750-4535-4D09-B21C-6DA3AE124863}" srcOrd="3" destOrd="0" presId="urn:microsoft.com/office/officeart/2005/8/layout/hierarchy3"/>
    <dgm:cxn modelId="{C6AB4092-07E2-4E24-8171-8BD1DEC20A72}" type="presParOf" srcId="{BA3E8515-48F1-4406-B2C4-1D4F8C2088A5}" destId="{345AD9D6-28E5-4A6C-A32C-B599386B2C07}" srcOrd="4" destOrd="0" presId="urn:microsoft.com/office/officeart/2005/8/layout/hierarchy3"/>
    <dgm:cxn modelId="{4E35C386-1707-4C98-AC22-16D379D67D87}" type="presParOf" srcId="{BA3E8515-48F1-4406-B2C4-1D4F8C2088A5}" destId="{2EF4DF5C-E25D-4B6A-BBE7-55526CABC61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D3580-722C-4008-944B-27FB520CAD11}">
      <dsp:nvSpPr>
        <dsp:cNvPr id="0" name=""/>
        <dsp:cNvSpPr/>
      </dsp:nvSpPr>
      <dsp:spPr>
        <a:xfrm>
          <a:off x="1613" y="282553"/>
          <a:ext cx="1854012" cy="927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latin typeface="Myriad Pro"/>
            </a:rPr>
            <a:t>LIDER DE SETOR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solidFill>
                <a:srgbClr val="0033CC"/>
              </a:solidFill>
              <a:latin typeface="Myriad Pro"/>
            </a:rPr>
            <a:t>Juliana </a:t>
          </a:r>
          <a:r>
            <a:rPr lang="pt-BR" sz="1000" b="1" kern="1200" dirty="0" err="1" smtClean="0">
              <a:solidFill>
                <a:srgbClr val="0033CC"/>
              </a:solidFill>
              <a:latin typeface="Myriad Pro"/>
            </a:rPr>
            <a:t>Tosato</a:t>
          </a:r>
          <a:endParaRPr lang="pt-BR" sz="1000" b="1" kern="1200" dirty="0" smtClean="0">
            <a:solidFill>
              <a:srgbClr val="0033CC"/>
            </a:solidFill>
            <a:latin typeface="Myriad Pro"/>
          </a:endParaRP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SAME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Ramal: 7821</a:t>
          </a:r>
        </a:p>
      </dsp:txBody>
      <dsp:txXfrm>
        <a:off x="28764" y="309704"/>
        <a:ext cx="1799710" cy="872704"/>
      </dsp:txXfrm>
    </dsp:sp>
    <dsp:sp modelId="{EB16EB6F-597B-483C-8D25-A284539A969C}">
      <dsp:nvSpPr>
        <dsp:cNvPr id="0" name=""/>
        <dsp:cNvSpPr/>
      </dsp:nvSpPr>
      <dsp:spPr>
        <a:xfrm>
          <a:off x="187014" y="1209559"/>
          <a:ext cx="185401" cy="695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254"/>
              </a:lnTo>
              <a:lnTo>
                <a:pt x="185401" y="6952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E2500-AEFC-4C40-962D-E81F07B917D2}">
      <dsp:nvSpPr>
        <dsp:cNvPr id="0" name=""/>
        <dsp:cNvSpPr/>
      </dsp:nvSpPr>
      <dsp:spPr>
        <a:xfrm>
          <a:off x="372415" y="1441311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SUB LIDER DE SETOR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Ananda </a:t>
          </a:r>
          <a:r>
            <a:rPr lang="pt-BR" sz="900" b="1" kern="1200" dirty="0" err="1" smtClean="0">
              <a:solidFill>
                <a:srgbClr val="0033CC"/>
              </a:solidFill>
              <a:latin typeface="Myriad Pro"/>
            </a:rPr>
            <a:t>Canton</a:t>
          </a: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 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Recepção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7557</a:t>
          </a:r>
        </a:p>
      </dsp:txBody>
      <dsp:txXfrm>
        <a:off x="399566" y="1468462"/>
        <a:ext cx="1428908" cy="872704"/>
      </dsp:txXfrm>
    </dsp:sp>
    <dsp:sp modelId="{9437F60B-1D91-4454-A623-DF41A93E8E98}">
      <dsp:nvSpPr>
        <dsp:cNvPr id="0" name=""/>
        <dsp:cNvSpPr/>
      </dsp:nvSpPr>
      <dsp:spPr>
        <a:xfrm>
          <a:off x="187014" y="1209559"/>
          <a:ext cx="185401" cy="1854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012"/>
              </a:lnTo>
              <a:lnTo>
                <a:pt x="185401" y="185401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45D50-CDA8-4627-87D4-6DAA783D13C9}">
      <dsp:nvSpPr>
        <dsp:cNvPr id="0" name=""/>
        <dsp:cNvSpPr/>
      </dsp:nvSpPr>
      <dsp:spPr>
        <a:xfrm>
          <a:off x="372415" y="2600069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BRIGADISTA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Cabeça de Fila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solidFill>
                <a:srgbClr val="0033CC"/>
              </a:solidFill>
              <a:latin typeface="Myriad Pro"/>
            </a:rPr>
            <a:t>Larissa Lima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0" kern="1200" dirty="0" smtClean="0">
              <a:solidFill>
                <a:schemeClr val="tx1"/>
              </a:solidFill>
              <a:latin typeface="Myriad Pro"/>
            </a:rPr>
            <a:t>ADM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Ramal: 7821</a:t>
          </a:r>
        </a:p>
      </dsp:txBody>
      <dsp:txXfrm>
        <a:off x="399566" y="2627220"/>
        <a:ext cx="1428908" cy="872704"/>
      </dsp:txXfrm>
    </dsp:sp>
    <dsp:sp modelId="{49291425-A14E-4D2D-8205-23632BBBA509}">
      <dsp:nvSpPr>
        <dsp:cNvPr id="0" name=""/>
        <dsp:cNvSpPr/>
      </dsp:nvSpPr>
      <dsp:spPr>
        <a:xfrm>
          <a:off x="187014" y="1209559"/>
          <a:ext cx="185401" cy="3012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2770"/>
              </a:lnTo>
              <a:lnTo>
                <a:pt x="185401" y="301277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CAD27-9208-49A1-AE5B-E523C79E83D0}">
      <dsp:nvSpPr>
        <dsp:cNvPr id="0" name=""/>
        <dsp:cNvSpPr/>
      </dsp:nvSpPr>
      <dsp:spPr>
        <a:xfrm>
          <a:off x="372415" y="3758827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BRIGADISTA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Cerra Fila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solidFill>
                <a:srgbClr val="0033CC"/>
              </a:solidFill>
              <a:latin typeface="Myriad Pro"/>
            </a:rPr>
            <a:t>Simone Conceição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Recepção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Ramal: 7821</a:t>
          </a:r>
        </a:p>
      </dsp:txBody>
      <dsp:txXfrm>
        <a:off x="399566" y="3785978"/>
        <a:ext cx="1428908" cy="872704"/>
      </dsp:txXfrm>
    </dsp:sp>
    <dsp:sp modelId="{E8C7381D-BBF3-44B6-935B-3551B48579F3}">
      <dsp:nvSpPr>
        <dsp:cNvPr id="0" name=""/>
        <dsp:cNvSpPr/>
      </dsp:nvSpPr>
      <dsp:spPr>
        <a:xfrm>
          <a:off x="2319129" y="282553"/>
          <a:ext cx="1854012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latin typeface="Myriad Pro"/>
            </a:rPr>
            <a:t>LIDER DE SETOR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solidFill>
                <a:srgbClr val="0033CC"/>
              </a:solidFill>
              <a:latin typeface="Myriad Pro"/>
            </a:rPr>
            <a:t>Antenor Bispo 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Enfermagem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Ramal: 2796</a:t>
          </a:r>
        </a:p>
      </dsp:txBody>
      <dsp:txXfrm>
        <a:off x="2346280" y="309704"/>
        <a:ext cx="1799710" cy="872704"/>
      </dsp:txXfrm>
    </dsp:sp>
    <dsp:sp modelId="{EB0E65A7-508D-4944-AEAC-71629D2CF062}">
      <dsp:nvSpPr>
        <dsp:cNvPr id="0" name=""/>
        <dsp:cNvSpPr/>
      </dsp:nvSpPr>
      <dsp:spPr>
        <a:xfrm>
          <a:off x="2504530" y="1209559"/>
          <a:ext cx="185401" cy="695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254"/>
              </a:lnTo>
              <a:lnTo>
                <a:pt x="185401" y="6952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5D239-0613-4D9F-937C-F53EEA7EE521}">
      <dsp:nvSpPr>
        <dsp:cNvPr id="0" name=""/>
        <dsp:cNvSpPr/>
      </dsp:nvSpPr>
      <dsp:spPr>
        <a:xfrm>
          <a:off x="2689931" y="1441311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SUB LIDER DE SETOR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Daniel Pedroso 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Fisioterapia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2796</a:t>
          </a:r>
        </a:p>
      </dsp:txBody>
      <dsp:txXfrm>
        <a:off x="2717082" y="1468462"/>
        <a:ext cx="1428908" cy="872704"/>
      </dsp:txXfrm>
    </dsp:sp>
    <dsp:sp modelId="{629D0C68-6469-4B07-A4A8-C735C386441E}">
      <dsp:nvSpPr>
        <dsp:cNvPr id="0" name=""/>
        <dsp:cNvSpPr/>
      </dsp:nvSpPr>
      <dsp:spPr>
        <a:xfrm>
          <a:off x="2504530" y="1209559"/>
          <a:ext cx="185401" cy="1854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012"/>
              </a:lnTo>
              <a:lnTo>
                <a:pt x="185401" y="185401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B5DBB4-EA93-4587-903E-1884F265F419}">
      <dsp:nvSpPr>
        <dsp:cNvPr id="0" name=""/>
        <dsp:cNvSpPr/>
      </dsp:nvSpPr>
      <dsp:spPr>
        <a:xfrm>
          <a:off x="2689931" y="2600069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BRIGADISTA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Cabeça de Fila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Talita Justino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0" kern="1200" dirty="0" smtClean="0">
              <a:solidFill>
                <a:schemeClr val="tx1"/>
              </a:solidFill>
              <a:latin typeface="Myriad Pro"/>
            </a:rPr>
            <a:t>Enfermagem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2796</a:t>
          </a:r>
        </a:p>
      </dsp:txBody>
      <dsp:txXfrm>
        <a:off x="2717082" y="2627220"/>
        <a:ext cx="1428908" cy="872704"/>
      </dsp:txXfrm>
    </dsp:sp>
    <dsp:sp modelId="{D73364A9-ECCD-48B0-A23D-CE35D6F20477}">
      <dsp:nvSpPr>
        <dsp:cNvPr id="0" name=""/>
        <dsp:cNvSpPr/>
      </dsp:nvSpPr>
      <dsp:spPr>
        <a:xfrm>
          <a:off x="2504530" y="1209559"/>
          <a:ext cx="185401" cy="3012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2770"/>
              </a:lnTo>
              <a:lnTo>
                <a:pt x="185401" y="301277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D66156-8279-4D23-95A8-575A8A15626A}">
      <dsp:nvSpPr>
        <dsp:cNvPr id="0" name=""/>
        <dsp:cNvSpPr/>
      </dsp:nvSpPr>
      <dsp:spPr>
        <a:xfrm>
          <a:off x="2689931" y="3758827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BRIGADISTA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Cerra Fila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Maria Cristina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Fisioterapia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2796</a:t>
          </a:r>
        </a:p>
      </dsp:txBody>
      <dsp:txXfrm>
        <a:off x="2717082" y="3785978"/>
        <a:ext cx="1428908" cy="872704"/>
      </dsp:txXfrm>
    </dsp:sp>
    <dsp:sp modelId="{DC73A5BF-BE5C-45D2-A5BB-026F1DAE4E67}">
      <dsp:nvSpPr>
        <dsp:cNvPr id="0" name=""/>
        <dsp:cNvSpPr/>
      </dsp:nvSpPr>
      <dsp:spPr>
        <a:xfrm>
          <a:off x="4636645" y="282553"/>
          <a:ext cx="1854012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latin typeface="Myriad Pro"/>
            </a:rPr>
            <a:t>LIDER DE SETOR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latin typeface="Myriad Pro"/>
            </a:rPr>
            <a:t>Operador Hidrante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solidFill>
                <a:srgbClr val="0033CC"/>
              </a:solidFill>
              <a:latin typeface="Myriad Pro"/>
            </a:rPr>
            <a:t>Ismael Simão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Recepção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Ramal: 7821</a:t>
          </a:r>
        </a:p>
      </dsp:txBody>
      <dsp:txXfrm>
        <a:off x="4663796" y="309704"/>
        <a:ext cx="1799710" cy="872704"/>
      </dsp:txXfrm>
    </dsp:sp>
    <dsp:sp modelId="{0FC04276-0AF6-40B6-BCB9-C042AEFB4615}">
      <dsp:nvSpPr>
        <dsp:cNvPr id="0" name=""/>
        <dsp:cNvSpPr/>
      </dsp:nvSpPr>
      <dsp:spPr>
        <a:xfrm>
          <a:off x="4822046" y="1209559"/>
          <a:ext cx="185401" cy="695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254"/>
              </a:lnTo>
              <a:lnTo>
                <a:pt x="185401" y="6952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2F043-8752-4DF9-B837-DA8D2F51003D}">
      <dsp:nvSpPr>
        <dsp:cNvPr id="0" name=""/>
        <dsp:cNvSpPr/>
      </dsp:nvSpPr>
      <dsp:spPr>
        <a:xfrm>
          <a:off x="5007447" y="1441311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SUB LIDER DE SETOR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Francisco Paulo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Recepção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7557</a:t>
          </a:r>
        </a:p>
      </dsp:txBody>
      <dsp:txXfrm>
        <a:off x="5034598" y="1468462"/>
        <a:ext cx="1428908" cy="872704"/>
      </dsp:txXfrm>
    </dsp:sp>
    <dsp:sp modelId="{7501732F-D732-4F87-A1AC-F0D24A19EAC4}">
      <dsp:nvSpPr>
        <dsp:cNvPr id="0" name=""/>
        <dsp:cNvSpPr/>
      </dsp:nvSpPr>
      <dsp:spPr>
        <a:xfrm>
          <a:off x="4822046" y="1209559"/>
          <a:ext cx="185401" cy="1854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012"/>
              </a:lnTo>
              <a:lnTo>
                <a:pt x="185401" y="185401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652A0-6329-45BE-A56A-409456E3907A}">
      <dsp:nvSpPr>
        <dsp:cNvPr id="0" name=""/>
        <dsp:cNvSpPr/>
      </dsp:nvSpPr>
      <dsp:spPr>
        <a:xfrm>
          <a:off x="5007447" y="2600069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BRIGADISTA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Cabeça de Fila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Roberta Araújo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0" kern="1200" dirty="0" smtClean="0">
              <a:solidFill>
                <a:schemeClr val="tx1"/>
              </a:solidFill>
              <a:latin typeface="Myriad Pro"/>
            </a:rPr>
            <a:t>Enfermagem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2796</a:t>
          </a:r>
        </a:p>
      </dsp:txBody>
      <dsp:txXfrm>
        <a:off x="5034598" y="2627220"/>
        <a:ext cx="1428908" cy="872704"/>
      </dsp:txXfrm>
    </dsp:sp>
    <dsp:sp modelId="{951ACDEA-2680-47F5-8DBF-28647A9718D2}">
      <dsp:nvSpPr>
        <dsp:cNvPr id="0" name=""/>
        <dsp:cNvSpPr/>
      </dsp:nvSpPr>
      <dsp:spPr>
        <a:xfrm>
          <a:off x="4822046" y="1209559"/>
          <a:ext cx="185401" cy="3012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2770"/>
              </a:lnTo>
              <a:lnTo>
                <a:pt x="185401" y="301277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2640B-E56C-42FD-BA12-8B552F6716F3}">
      <dsp:nvSpPr>
        <dsp:cNvPr id="0" name=""/>
        <dsp:cNvSpPr/>
      </dsp:nvSpPr>
      <dsp:spPr>
        <a:xfrm>
          <a:off x="5007447" y="3758827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BRIGADISTA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latin typeface="Myriad Pro"/>
            </a:rPr>
            <a:t>Apoio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b="1" kern="1200" dirty="0" smtClean="0">
              <a:solidFill>
                <a:srgbClr val="0033CC"/>
              </a:solidFill>
              <a:latin typeface="Myriad Pro"/>
            </a:rPr>
            <a:t>Sandra Carvalho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Recepção</a:t>
          </a:r>
        </a:p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>
              <a:latin typeface="Myriad Pro"/>
            </a:rPr>
            <a:t>Ramal: 7821</a:t>
          </a:r>
        </a:p>
      </dsp:txBody>
      <dsp:txXfrm>
        <a:off x="5034598" y="3785978"/>
        <a:ext cx="1428908" cy="872704"/>
      </dsp:txXfrm>
    </dsp:sp>
    <dsp:sp modelId="{18E7ED86-8016-45D5-BDAA-C19DEE932899}">
      <dsp:nvSpPr>
        <dsp:cNvPr id="0" name=""/>
        <dsp:cNvSpPr/>
      </dsp:nvSpPr>
      <dsp:spPr>
        <a:xfrm>
          <a:off x="6954161" y="282553"/>
          <a:ext cx="1854012" cy="927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latin typeface="Myriad Pro"/>
            </a:rPr>
            <a:t>LIDER DE SETOR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b="1" kern="1200" dirty="0" smtClean="0">
              <a:solidFill>
                <a:srgbClr val="0033CC"/>
              </a:solidFill>
              <a:latin typeface="Myriad Pro"/>
            </a:rPr>
            <a:t>Elizabeth Mendes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Fisioterapia</a:t>
          </a:r>
        </a:p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00" kern="1200" dirty="0" smtClean="0">
              <a:latin typeface="Myriad Pro"/>
            </a:rPr>
            <a:t>Ramal: 2796</a:t>
          </a:r>
          <a:endParaRPr lang="pt-BR" sz="1000" kern="1200" dirty="0" smtClean="0"/>
        </a:p>
      </dsp:txBody>
      <dsp:txXfrm>
        <a:off x="6981312" y="309704"/>
        <a:ext cx="1799710" cy="872704"/>
      </dsp:txXfrm>
    </dsp:sp>
    <dsp:sp modelId="{4BAB8E11-3617-4EDB-B554-FAE05A7F704B}">
      <dsp:nvSpPr>
        <dsp:cNvPr id="0" name=""/>
        <dsp:cNvSpPr/>
      </dsp:nvSpPr>
      <dsp:spPr>
        <a:xfrm>
          <a:off x="7139562" y="1209559"/>
          <a:ext cx="185401" cy="695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254"/>
              </a:lnTo>
              <a:lnTo>
                <a:pt x="185401" y="6952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78D89-728D-439C-ADAD-BEA28DC473AE}">
      <dsp:nvSpPr>
        <dsp:cNvPr id="0" name=""/>
        <dsp:cNvSpPr/>
      </dsp:nvSpPr>
      <dsp:spPr>
        <a:xfrm>
          <a:off x="7324963" y="1441311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SUB LIDER DE SETOR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solidFill>
                <a:srgbClr val="0033CC"/>
              </a:solidFill>
              <a:latin typeface="Myriad Pro"/>
            </a:rPr>
            <a:t>Anderson William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Fisioterapia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Ramal: 2796</a:t>
          </a:r>
          <a:endParaRPr lang="pt-BR" sz="800" kern="1200" dirty="0" smtClean="0"/>
        </a:p>
      </dsp:txBody>
      <dsp:txXfrm>
        <a:off x="7352114" y="1468462"/>
        <a:ext cx="1428908" cy="872704"/>
      </dsp:txXfrm>
    </dsp:sp>
    <dsp:sp modelId="{A84C5EDB-9522-48F0-A56B-CDBBB4A9A59A}">
      <dsp:nvSpPr>
        <dsp:cNvPr id="0" name=""/>
        <dsp:cNvSpPr/>
      </dsp:nvSpPr>
      <dsp:spPr>
        <a:xfrm>
          <a:off x="7139562" y="1209559"/>
          <a:ext cx="185401" cy="1854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012"/>
              </a:lnTo>
              <a:lnTo>
                <a:pt x="185401" y="185401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0F5750-4535-4D09-B21C-6DA3AE124863}">
      <dsp:nvSpPr>
        <dsp:cNvPr id="0" name=""/>
        <dsp:cNvSpPr/>
      </dsp:nvSpPr>
      <dsp:spPr>
        <a:xfrm>
          <a:off x="7324963" y="2600069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BRIGADISTA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Cabeça de Fila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solidFill>
                <a:srgbClr val="0033CC"/>
              </a:solidFill>
              <a:latin typeface="Myriad Pro"/>
            </a:rPr>
            <a:t>Sheila Cruz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0" kern="1200" dirty="0" smtClean="0">
              <a:solidFill>
                <a:schemeClr val="tx1"/>
              </a:solidFill>
              <a:latin typeface="Myriad Pro"/>
            </a:rPr>
            <a:t>Psicologia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Ramal: 2796</a:t>
          </a:r>
          <a:endParaRPr lang="pt-BR" sz="800" kern="1200" dirty="0" smtClean="0"/>
        </a:p>
      </dsp:txBody>
      <dsp:txXfrm>
        <a:off x="7352114" y="2627220"/>
        <a:ext cx="1428908" cy="872704"/>
      </dsp:txXfrm>
    </dsp:sp>
    <dsp:sp modelId="{345AD9D6-28E5-4A6C-A32C-B599386B2C07}">
      <dsp:nvSpPr>
        <dsp:cNvPr id="0" name=""/>
        <dsp:cNvSpPr/>
      </dsp:nvSpPr>
      <dsp:spPr>
        <a:xfrm>
          <a:off x="7139562" y="1209559"/>
          <a:ext cx="185401" cy="3012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2770"/>
              </a:lnTo>
              <a:lnTo>
                <a:pt x="185401" y="301277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4DF5C-E25D-4B6A-BBE7-55526CABC61C}">
      <dsp:nvSpPr>
        <dsp:cNvPr id="0" name=""/>
        <dsp:cNvSpPr/>
      </dsp:nvSpPr>
      <dsp:spPr>
        <a:xfrm>
          <a:off x="7324963" y="3758827"/>
          <a:ext cx="1483210" cy="9270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BRIGADISTA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latin typeface="Myriad Pro"/>
            </a:rPr>
            <a:t>Cerra Fila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1" kern="1200" dirty="0" smtClean="0">
              <a:solidFill>
                <a:srgbClr val="0033CC"/>
              </a:solidFill>
              <a:latin typeface="Myriad Pro"/>
            </a:rPr>
            <a:t>Flavio Francisco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b="0" kern="1200" dirty="0" smtClean="0">
              <a:solidFill>
                <a:schemeClr val="tx1"/>
              </a:solidFill>
              <a:latin typeface="Myriad Pro"/>
            </a:rPr>
            <a:t>Enfermagem</a:t>
          </a:r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800" kern="1200" dirty="0" smtClean="0">
              <a:latin typeface="Myriad Pro"/>
            </a:rPr>
            <a:t>Ramal: 2796</a:t>
          </a:r>
        </a:p>
      </dsp:txBody>
      <dsp:txXfrm>
        <a:off x="7352114" y="3785978"/>
        <a:ext cx="1428908" cy="872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280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2D697-2743-47DD-9B95-22184822A63F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4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280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313C8-9BC1-4452-80C1-BF4E406614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4232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922AB-2211-44E8-B536-95C7B7F41970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4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802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E51E7-F3F1-4F00-B12B-229FF27A0D8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656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E51E7-F3F1-4F00-B12B-229FF27A0D8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988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6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2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5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82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15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31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296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679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386387" y="396876"/>
            <a:ext cx="1671639" cy="845185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71482" y="396876"/>
            <a:ext cx="4849814" cy="84518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837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4141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4"/>
            <a:ext cx="8420100" cy="1362075"/>
          </a:xfr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20"/>
            <a:ext cx="8420100" cy="1500187"/>
          </a:xfrm>
        </p:spPr>
        <p:txBody>
          <a:bodyPr anchor="b"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316466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2932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9397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4pPr>
            <a:lvl5pPr marL="1265861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5pPr>
            <a:lvl6pPr marL="1582326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6pPr>
            <a:lvl7pPr marL="1898791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7pPr>
            <a:lvl8pPr marL="2215258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8pPr>
            <a:lvl9pPr marL="2531723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584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71482" y="2311407"/>
            <a:ext cx="3260725" cy="6537325"/>
          </a:xfrm>
        </p:spPr>
        <p:txBody>
          <a:bodyPr/>
          <a:lstStyle>
            <a:lvl1pPr>
              <a:defRPr sz="1938"/>
            </a:lvl1pPr>
            <a:lvl2pPr>
              <a:defRPr sz="1663"/>
            </a:lvl2pPr>
            <a:lvl3pPr>
              <a:defRPr sz="1386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97307" y="2311407"/>
            <a:ext cx="3260725" cy="6537325"/>
          </a:xfrm>
        </p:spPr>
        <p:txBody>
          <a:bodyPr/>
          <a:lstStyle>
            <a:lvl1pPr>
              <a:defRPr sz="1938"/>
            </a:lvl1pPr>
            <a:lvl2pPr>
              <a:defRPr sz="1663"/>
            </a:lvl2pPr>
            <a:lvl3pPr>
              <a:defRPr sz="1386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454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6" y="1535115"/>
            <a:ext cx="4376870" cy="639762"/>
          </a:xfrm>
        </p:spPr>
        <p:txBody>
          <a:bodyPr anchor="b"/>
          <a:lstStyle>
            <a:lvl1pPr marL="0" indent="0">
              <a:buNone/>
              <a:defRPr sz="1663" b="1"/>
            </a:lvl1pPr>
            <a:lvl2pPr marL="316466" indent="0">
              <a:buNone/>
              <a:defRPr sz="1386" b="1"/>
            </a:lvl2pPr>
            <a:lvl3pPr marL="632932" indent="0">
              <a:buNone/>
              <a:defRPr sz="1247" b="1"/>
            </a:lvl3pPr>
            <a:lvl4pPr marL="949397" indent="0">
              <a:buNone/>
              <a:defRPr sz="1108" b="1"/>
            </a:lvl4pPr>
            <a:lvl5pPr marL="1265861" indent="0">
              <a:buNone/>
              <a:defRPr sz="1108" b="1"/>
            </a:lvl5pPr>
            <a:lvl6pPr marL="1582326" indent="0">
              <a:buNone/>
              <a:defRPr sz="1108" b="1"/>
            </a:lvl6pPr>
            <a:lvl7pPr marL="1898791" indent="0">
              <a:buNone/>
              <a:defRPr sz="1108" b="1"/>
            </a:lvl7pPr>
            <a:lvl8pPr marL="2215258" indent="0">
              <a:buNone/>
              <a:defRPr sz="1108" b="1"/>
            </a:lvl8pPr>
            <a:lvl9pPr marL="2531723" indent="0">
              <a:buNone/>
              <a:defRPr sz="1108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6" y="2174875"/>
            <a:ext cx="4376870" cy="3951288"/>
          </a:xfrm>
        </p:spPr>
        <p:txBody>
          <a:bodyPr/>
          <a:lstStyle>
            <a:lvl1pPr>
              <a:defRPr sz="1663"/>
            </a:lvl1pPr>
            <a:lvl2pPr>
              <a:defRPr sz="1386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7" y="1535115"/>
            <a:ext cx="4378590" cy="639762"/>
          </a:xfrm>
        </p:spPr>
        <p:txBody>
          <a:bodyPr anchor="b"/>
          <a:lstStyle>
            <a:lvl1pPr marL="0" indent="0">
              <a:buNone/>
              <a:defRPr sz="1663" b="1"/>
            </a:lvl1pPr>
            <a:lvl2pPr marL="316466" indent="0">
              <a:buNone/>
              <a:defRPr sz="1386" b="1"/>
            </a:lvl2pPr>
            <a:lvl3pPr marL="632932" indent="0">
              <a:buNone/>
              <a:defRPr sz="1247" b="1"/>
            </a:lvl3pPr>
            <a:lvl4pPr marL="949397" indent="0">
              <a:buNone/>
              <a:defRPr sz="1108" b="1"/>
            </a:lvl4pPr>
            <a:lvl5pPr marL="1265861" indent="0">
              <a:buNone/>
              <a:defRPr sz="1108" b="1"/>
            </a:lvl5pPr>
            <a:lvl6pPr marL="1582326" indent="0">
              <a:buNone/>
              <a:defRPr sz="1108" b="1"/>
            </a:lvl6pPr>
            <a:lvl7pPr marL="1898791" indent="0">
              <a:buNone/>
              <a:defRPr sz="1108" b="1"/>
            </a:lvl7pPr>
            <a:lvl8pPr marL="2215258" indent="0">
              <a:buNone/>
              <a:defRPr sz="1108" b="1"/>
            </a:lvl8pPr>
            <a:lvl9pPr marL="2531723" indent="0">
              <a:buNone/>
              <a:defRPr sz="1108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90" cy="3951288"/>
          </a:xfrm>
        </p:spPr>
        <p:txBody>
          <a:bodyPr/>
          <a:lstStyle>
            <a:lvl1pPr>
              <a:defRPr sz="1663"/>
            </a:lvl1pPr>
            <a:lvl2pPr>
              <a:defRPr sz="1386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291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815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903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6" y="273051"/>
            <a:ext cx="3259006" cy="1162050"/>
          </a:xfrm>
        </p:spPr>
        <p:txBody>
          <a:bodyPr anchor="b"/>
          <a:lstStyle>
            <a:lvl1pPr algn="l">
              <a:defRPr sz="1386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5" y="273057"/>
            <a:ext cx="5537730" cy="5853113"/>
          </a:xfrm>
        </p:spPr>
        <p:txBody>
          <a:bodyPr/>
          <a:lstStyle>
            <a:lvl1pPr>
              <a:defRPr sz="2215"/>
            </a:lvl1pPr>
            <a:lvl2pPr>
              <a:defRPr sz="1938"/>
            </a:lvl2pPr>
            <a:lvl3pPr>
              <a:defRPr sz="1663"/>
            </a:lvl3pPr>
            <a:lvl4pPr>
              <a:defRPr sz="1386"/>
            </a:lvl4pPr>
            <a:lvl5pPr>
              <a:defRPr sz="1386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6" y="1435103"/>
            <a:ext cx="3259006" cy="4691063"/>
          </a:xfrm>
        </p:spPr>
        <p:txBody>
          <a:bodyPr/>
          <a:lstStyle>
            <a:lvl1pPr marL="0" indent="0">
              <a:buNone/>
              <a:defRPr sz="970"/>
            </a:lvl1pPr>
            <a:lvl2pPr marL="316466" indent="0">
              <a:buNone/>
              <a:defRPr sz="831"/>
            </a:lvl2pPr>
            <a:lvl3pPr marL="632932" indent="0">
              <a:buNone/>
              <a:defRPr sz="692"/>
            </a:lvl3pPr>
            <a:lvl4pPr marL="949397" indent="0">
              <a:buNone/>
              <a:defRPr sz="623"/>
            </a:lvl4pPr>
            <a:lvl5pPr marL="1265861" indent="0">
              <a:buNone/>
              <a:defRPr sz="623"/>
            </a:lvl5pPr>
            <a:lvl6pPr marL="1582326" indent="0">
              <a:buNone/>
              <a:defRPr sz="623"/>
            </a:lvl6pPr>
            <a:lvl7pPr marL="1898791" indent="0">
              <a:buNone/>
              <a:defRPr sz="623"/>
            </a:lvl7pPr>
            <a:lvl8pPr marL="2215258" indent="0">
              <a:buNone/>
              <a:defRPr sz="623"/>
            </a:lvl8pPr>
            <a:lvl9pPr marL="2531723" indent="0">
              <a:buNone/>
              <a:defRPr sz="623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32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1386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2215"/>
            </a:lvl1pPr>
            <a:lvl2pPr marL="316466" indent="0">
              <a:buNone/>
              <a:defRPr sz="1938"/>
            </a:lvl2pPr>
            <a:lvl3pPr marL="632932" indent="0">
              <a:buNone/>
              <a:defRPr sz="1663"/>
            </a:lvl3pPr>
            <a:lvl4pPr marL="949397" indent="0">
              <a:buNone/>
              <a:defRPr sz="1386"/>
            </a:lvl4pPr>
            <a:lvl5pPr marL="1265861" indent="0">
              <a:buNone/>
              <a:defRPr sz="1386"/>
            </a:lvl5pPr>
            <a:lvl6pPr marL="1582326" indent="0">
              <a:buNone/>
              <a:defRPr sz="1386"/>
            </a:lvl6pPr>
            <a:lvl7pPr marL="1898791" indent="0">
              <a:buNone/>
              <a:defRPr sz="1386"/>
            </a:lvl7pPr>
            <a:lvl8pPr marL="2215258" indent="0">
              <a:buNone/>
              <a:defRPr sz="1386"/>
            </a:lvl8pPr>
            <a:lvl9pPr marL="2531723" indent="0">
              <a:buNone/>
              <a:defRPr sz="1386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970"/>
            </a:lvl1pPr>
            <a:lvl2pPr marL="316466" indent="0">
              <a:buNone/>
              <a:defRPr sz="831"/>
            </a:lvl2pPr>
            <a:lvl3pPr marL="632932" indent="0">
              <a:buNone/>
              <a:defRPr sz="692"/>
            </a:lvl3pPr>
            <a:lvl4pPr marL="949397" indent="0">
              <a:buNone/>
              <a:defRPr sz="623"/>
            </a:lvl4pPr>
            <a:lvl5pPr marL="1265861" indent="0">
              <a:buNone/>
              <a:defRPr sz="623"/>
            </a:lvl5pPr>
            <a:lvl6pPr marL="1582326" indent="0">
              <a:buNone/>
              <a:defRPr sz="623"/>
            </a:lvl6pPr>
            <a:lvl7pPr marL="1898791" indent="0">
              <a:buNone/>
              <a:defRPr sz="623"/>
            </a:lvl7pPr>
            <a:lvl8pPr marL="2215258" indent="0">
              <a:buNone/>
              <a:defRPr sz="623"/>
            </a:lvl8pPr>
            <a:lvl9pPr marL="2531723" indent="0">
              <a:buNone/>
              <a:defRPr sz="623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426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ED47E-6ECB-4C92-9A3C-3B293C07FCFC}" type="datetimeFigureOut">
              <a:rPr lang="pt-BR" smtClean="0"/>
              <a:t>30/09/2014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D7F5F-CE41-4B38-A569-F25A2DE8A2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86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2932" rtl="0" eaLnBrk="1" latinLnBrk="0" hangingPunct="1">
        <a:spcBef>
          <a:spcPct val="0"/>
        </a:spcBef>
        <a:buNone/>
        <a:defRPr sz="30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348" indent="-237348" algn="l" defTabSz="632932" rtl="0" eaLnBrk="1" latinLnBrk="0" hangingPunct="1">
        <a:spcBef>
          <a:spcPct val="20000"/>
        </a:spcBef>
        <a:buFont typeface="Arial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14256" indent="-197791" algn="l" defTabSz="632932" rtl="0" eaLnBrk="1" latinLnBrk="0" hangingPunct="1">
        <a:spcBef>
          <a:spcPct val="20000"/>
        </a:spcBef>
        <a:buFont typeface="Arial" pitchFamily="34" charset="0"/>
        <a:buChar char="–"/>
        <a:defRPr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791163" indent="-158233" algn="l" defTabSz="632932" rtl="0" eaLnBrk="1" latinLnBrk="0" hangingPunct="1">
        <a:spcBef>
          <a:spcPct val="20000"/>
        </a:spcBef>
        <a:buFont typeface="Arial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3pPr>
      <a:lvl4pPr marL="1107628" indent="-158233" algn="l" defTabSz="632932" rtl="0" eaLnBrk="1" latinLnBrk="0" hangingPunct="1">
        <a:spcBef>
          <a:spcPct val="20000"/>
        </a:spcBef>
        <a:buFont typeface="Arial" pitchFamily="34" charset="0"/>
        <a:buChar char="–"/>
        <a:defRPr sz="1386" kern="1200">
          <a:solidFill>
            <a:schemeClr val="tx1"/>
          </a:solidFill>
          <a:latin typeface="+mn-lt"/>
          <a:ea typeface="+mn-ea"/>
          <a:cs typeface="+mn-cs"/>
        </a:defRPr>
      </a:lvl4pPr>
      <a:lvl5pPr marL="1424095" indent="-158233" algn="l" defTabSz="632932" rtl="0" eaLnBrk="1" latinLnBrk="0" hangingPunct="1">
        <a:spcBef>
          <a:spcPct val="20000"/>
        </a:spcBef>
        <a:buFont typeface="Arial" pitchFamily="34" charset="0"/>
        <a:buChar char="»"/>
        <a:defRPr sz="1386" kern="1200">
          <a:solidFill>
            <a:schemeClr val="tx1"/>
          </a:solidFill>
          <a:latin typeface="+mn-lt"/>
          <a:ea typeface="+mn-ea"/>
          <a:cs typeface="+mn-cs"/>
        </a:defRPr>
      </a:lvl5pPr>
      <a:lvl6pPr marL="1740560" indent="-158233" algn="l" defTabSz="632932" rtl="0" eaLnBrk="1" latinLnBrk="0" hangingPunct="1">
        <a:spcBef>
          <a:spcPct val="20000"/>
        </a:spcBef>
        <a:buFont typeface="Arial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6pPr>
      <a:lvl7pPr marL="2057025" indent="-158233" algn="l" defTabSz="632932" rtl="0" eaLnBrk="1" latinLnBrk="0" hangingPunct="1">
        <a:spcBef>
          <a:spcPct val="20000"/>
        </a:spcBef>
        <a:buFont typeface="Arial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7pPr>
      <a:lvl8pPr marL="2373492" indent="-158233" algn="l" defTabSz="632932" rtl="0" eaLnBrk="1" latinLnBrk="0" hangingPunct="1">
        <a:spcBef>
          <a:spcPct val="20000"/>
        </a:spcBef>
        <a:buFont typeface="Arial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8pPr>
      <a:lvl9pPr marL="2689956" indent="-158233" algn="l" defTabSz="632932" rtl="0" eaLnBrk="1" latinLnBrk="0" hangingPunct="1">
        <a:spcBef>
          <a:spcPct val="20000"/>
        </a:spcBef>
        <a:buFont typeface="Arial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466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2932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397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5861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326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8791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258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1723" algn="l" defTabSz="632932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6.jpg"/><Relationship Id="rId18" Type="http://schemas.openxmlformats.org/officeDocument/2006/relationships/image" Target="../media/image11.jpeg"/><Relationship Id="rId3" Type="http://schemas.openxmlformats.org/officeDocument/2006/relationships/diagramData" Target="../diagrams/data1.xml"/><Relationship Id="rId21" Type="http://schemas.openxmlformats.org/officeDocument/2006/relationships/image" Target="../media/image14.jpeg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17" Type="http://schemas.openxmlformats.org/officeDocument/2006/relationships/image" Target="../media/image10.jpeg"/><Relationship Id="rId25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jpeg"/><Relationship Id="rId20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24" Type="http://schemas.openxmlformats.org/officeDocument/2006/relationships/image" Target="../media/image17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jpeg"/><Relationship Id="rId23" Type="http://schemas.openxmlformats.org/officeDocument/2006/relationships/image" Target="../media/image16.jpeg"/><Relationship Id="rId10" Type="http://schemas.openxmlformats.org/officeDocument/2006/relationships/image" Target="../media/image3.jpeg"/><Relationship Id="rId19" Type="http://schemas.openxmlformats.org/officeDocument/2006/relationships/image" Target="../media/image1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g"/><Relationship Id="rId14" Type="http://schemas.openxmlformats.org/officeDocument/2006/relationships/image" Target="../media/image7.jpeg"/><Relationship Id="rId2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780878813"/>
              </p:ext>
            </p:extLst>
          </p:nvPr>
        </p:nvGraphicFramePr>
        <p:xfrm>
          <a:off x="607713" y="1889617"/>
          <a:ext cx="8809787" cy="4968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m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60" y="300879"/>
            <a:ext cx="1170606" cy="67985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192" y="239699"/>
            <a:ext cx="1318299" cy="702547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3706708" y="239697"/>
            <a:ext cx="2542436" cy="47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47" b="1" dirty="0">
                <a:solidFill>
                  <a:prstClr val="black"/>
                </a:solidFill>
              </a:rPr>
              <a:t>IMREA HCFMUSP</a:t>
            </a:r>
            <a:endParaRPr lang="pt-BR" sz="1247" dirty="0">
              <a:solidFill>
                <a:prstClr val="black"/>
              </a:solidFill>
            </a:endParaRPr>
          </a:p>
          <a:p>
            <a:pPr algn="ctr"/>
            <a:r>
              <a:rPr lang="pt-BR" sz="1247" b="1" dirty="0">
                <a:solidFill>
                  <a:prstClr val="black"/>
                </a:solidFill>
              </a:rPr>
              <a:t>BRIGADA DE INCÊNDIO – ANO 2014</a:t>
            </a:r>
            <a:endParaRPr lang="pt-BR" sz="1247" dirty="0">
              <a:solidFill>
                <a:prstClr val="black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909083" y="752345"/>
            <a:ext cx="4137691" cy="58155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108" dirty="0">
              <a:solidFill>
                <a:prstClr val="black"/>
              </a:solidFill>
            </a:endParaRPr>
          </a:p>
          <a:p>
            <a:pPr algn="ctr"/>
            <a:r>
              <a:rPr lang="pt-BR" sz="1247" b="1" dirty="0">
                <a:solidFill>
                  <a:prstClr val="black"/>
                </a:solidFill>
              </a:rPr>
              <a:t>ORGANOGRAMA</a:t>
            </a:r>
          </a:p>
          <a:p>
            <a:pPr algn="ctr"/>
            <a:r>
              <a:rPr lang="pt-BR" sz="1247" b="1" dirty="0">
                <a:solidFill>
                  <a:prstClr val="black"/>
                </a:solidFill>
              </a:rPr>
              <a:t>GRUPOS: ABANDONO – COMBATE – SALVAMENTO – APOIO</a:t>
            </a:r>
          </a:p>
          <a:p>
            <a:pPr algn="ctr"/>
            <a:r>
              <a:rPr lang="pt-BR" sz="1247" b="1" dirty="0">
                <a:solidFill>
                  <a:srgbClr val="0033CC"/>
                </a:solidFill>
              </a:rPr>
              <a:t>Clinicas</a:t>
            </a:r>
          </a:p>
          <a:p>
            <a:pPr algn="ctr"/>
            <a:endParaRPr lang="pt-BR" sz="1247" dirty="0">
              <a:solidFill>
                <a:prstClr val="black"/>
              </a:solidFill>
            </a:endParaRPr>
          </a:p>
        </p:txBody>
      </p:sp>
      <p:pic>
        <p:nvPicPr>
          <p:cNvPr id="13" name="Imagem 12" descr="faixa_lucy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200472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ixaDeTexto 14"/>
          <p:cNvSpPr txBox="1"/>
          <p:nvPr/>
        </p:nvSpPr>
        <p:spPr>
          <a:xfrm>
            <a:off x="1008231" y="1559167"/>
            <a:ext cx="3656737" cy="51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6" b="1" dirty="0" smtClean="0">
                <a:solidFill>
                  <a:srgbClr val="C0504D">
                    <a:lumMod val="75000"/>
                  </a:srgbClr>
                </a:solidFill>
                <a:latin typeface="Myriad Pro" pitchFamily="34" charset="0"/>
              </a:rPr>
              <a:t>Manhã</a:t>
            </a:r>
          </a:p>
          <a:p>
            <a:pPr algn="ctr"/>
            <a:r>
              <a:rPr lang="pt-BR" sz="1386" b="1" dirty="0" smtClean="0">
                <a:solidFill>
                  <a:srgbClr val="C0504D">
                    <a:lumMod val="75000"/>
                  </a:srgbClr>
                </a:solidFill>
                <a:latin typeface="Myriad Pro" pitchFamily="34" charset="0"/>
              </a:rPr>
              <a:t> Frente                                  Fundos</a:t>
            </a:r>
            <a:endParaRPr lang="pt-BR" sz="1386" b="1" dirty="0">
              <a:solidFill>
                <a:srgbClr val="C0504D">
                  <a:lumMod val="75000"/>
                </a:srgbClr>
              </a:solidFill>
              <a:latin typeface="Myriad Pro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5385048" y="1553940"/>
            <a:ext cx="3744416" cy="51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6" b="1" dirty="0" smtClean="0">
                <a:solidFill>
                  <a:srgbClr val="C0504D">
                    <a:lumMod val="75000"/>
                  </a:srgbClr>
                </a:solidFill>
                <a:latin typeface="Myriad Pro" pitchFamily="34" charset="0"/>
              </a:rPr>
              <a:t>Tarde</a:t>
            </a:r>
          </a:p>
          <a:p>
            <a:pPr algn="ctr"/>
            <a:r>
              <a:rPr lang="pt-BR" sz="1386" b="1" dirty="0" smtClean="0">
                <a:solidFill>
                  <a:srgbClr val="C0504D">
                    <a:lumMod val="75000"/>
                  </a:srgbClr>
                </a:solidFill>
                <a:latin typeface="Myriad Pro" pitchFamily="34" charset="0"/>
              </a:rPr>
              <a:t>Frente                                   Fundos</a:t>
            </a:r>
            <a:endParaRPr lang="pt-BR" sz="1386" b="1" dirty="0">
              <a:solidFill>
                <a:srgbClr val="C0504D">
                  <a:lumMod val="75000"/>
                </a:srgbClr>
              </a:solidFill>
              <a:latin typeface="Myriad Pro" pitchFamily="34" charset="0"/>
            </a:endParaRP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1261" y="3645025"/>
            <a:ext cx="493518" cy="598081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 rotWithShape="1">
          <a:blip r:embed="rId12"/>
          <a:srcRect l="6613" t="12818" r="69906" b="6912"/>
          <a:stretch/>
        </p:blipFill>
        <p:spPr>
          <a:xfrm>
            <a:off x="1008231" y="5733258"/>
            <a:ext cx="446844" cy="774037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12"/>
          <a:srcRect l="67443" t="11468" r="2324" b="8261"/>
          <a:stretch/>
        </p:blipFill>
        <p:spPr>
          <a:xfrm>
            <a:off x="1051439" y="4653136"/>
            <a:ext cx="595005" cy="706380"/>
          </a:xfrm>
          <a:prstGeom prst="rect">
            <a:avLst/>
          </a:prstGeom>
        </p:spPr>
      </p:pic>
      <p:pic>
        <p:nvPicPr>
          <p:cNvPr id="27" name="Picture 7"/>
          <p:cNvPicPr/>
          <p:nvPr/>
        </p:nvPicPr>
        <p:blipFill rotWithShape="1">
          <a:blip r:embed="rId13"/>
          <a:srcRect l="38478" t="8206" r="50168" b="82866"/>
          <a:stretch/>
        </p:blipFill>
        <p:spPr bwMode="auto">
          <a:xfrm>
            <a:off x="5353145" y="2288449"/>
            <a:ext cx="567107" cy="7920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24" y="3587558"/>
            <a:ext cx="498216" cy="655548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0" t="8863" r="48998" b="77487"/>
          <a:stretch/>
        </p:blipFill>
        <p:spPr>
          <a:xfrm>
            <a:off x="3346668" y="5766480"/>
            <a:ext cx="520372" cy="76520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86" t="11150" r="17942" b="77300"/>
          <a:stretch/>
        </p:blipFill>
        <p:spPr>
          <a:xfrm>
            <a:off x="7617296" y="2288450"/>
            <a:ext cx="598216" cy="79208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5" t="40550" r="70401" b="47900"/>
          <a:stretch/>
        </p:blipFill>
        <p:spPr>
          <a:xfrm>
            <a:off x="7949143" y="3618504"/>
            <a:ext cx="532737" cy="59365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6" t="10100" r="77687" b="78350"/>
          <a:stretch/>
        </p:blipFill>
        <p:spPr>
          <a:xfrm>
            <a:off x="7949143" y="5715207"/>
            <a:ext cx="576064" cy="792088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4" t="16401" r="45514" b="72049"/>
          <a:stretch/>
        </p:blipFill>
        <p:spPr>
          <a:xfrm>
            <a:off x="5639367" y="4631604"/>
            <a:ext cx="561770" cy="726548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2" t="16647" r="74613" b="73903"/>
          <a:stretch/>
        </p:blipFill>
        <p:spPr>
          <a:xfrm>
            <a:off x="7978825" y="4661221"/>
            <a:ext cx="648073" cy="648073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2" t="21651" r="50000" b="66799"/>
          <a:stretch/>
        </p:blipFill>
        <p:spPr>
          <a:xfrm>
            <a:off x="5660226" y="3603031"/>
            <a:ext cx="520052" cy="624601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346668" y="4581128"/>
            <a:ext cx="576615" cy="777024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1" t="20255" r="57224" b="68195"/>
          <a:stretch/>
        </p:blipFill>
        <p:spPr>
          <a:xfrm>
            <a:off x="659948" y="2293942"/>
            <a:ext cx="620644" cy="758566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9" t="20601" r="32514" b="67849"/>
          <a:stretch/>
        </p:blipFill>
        <p:spPr>
          <a:xfrm>
            <a:off x="3018431" y="2246439"/>
            <a:ext cx="576064" cy="792088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639367" y="5715207"/>
            <a:ext cx="465762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6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180</Words>
  <Application>Microsoft Office PowerPoint</Application>
  <PresentationFormat>Papel A4 (210 x 297 mm)</PresentationFormat>
  <Paragraphs>84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Myriad Pro</vt:lpstr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Raphael Santos Freire</dc:creator>
  <cp:lastModifiedBy>Efraim Alves Midões</cp:lastModifiedBy>
  <cp:revision>108</cp:revision>
  <cp:lastPrinted>2014-08-22T14:33:04Z</cp:lastPrinted>
  <dcterms:created xsi:type="dcterms:W3CDTF">2014-07-18T12:20:07Z</dcterms:created>
  <dcterms:modified xsi:type="dcterms:W3CDTF">2014-09-30T15:25:29Z</dcterms:modified>
</cp:coreProperties>
</file>